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6965245" cy="120248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МОБУ </a:t>
            </a:r>
            <a:r>
              <a:rPr lang="ru-RU" dirty="0" err="1">
                <a:solidFill>
                  <a:srgbClr val="FF0000"/>
                </a:solidFill>
              </a:rPr>
              <a:t>Ушумунская</a:t>
            </a:r>
            <a:r>
              <a:rPr lang="ru-RU" dirty="0">
                <a:solidFill>
                  <a:srgbClr val="FF0000"/>
                </a:solidFill>
              </a:rPr>
              <a:t> СОШ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391744" cy="4536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28448"/>
            <a:ext cx="2304256" cy="3081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2315001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9244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4589" y="4293096"/>
            <a:ext cx="5712179" cy="1524000"/>
          </a:xfrm>
        </p:spPr>
        <p:txBody>
          <a:bodyPr/>
          <a:lstStyle/>
          <a:p>
            <a:r>
              <a:rPr lang="ru-RU" dirty="0"/>
              <a:t>Требуется учитель математики и физики, нагрузка- 24 часа, заработная плата -</a:t>
            </a:r>
            <a:r>
              <a:rPr lang="ru-RU"/>
              <a:t>42.000 рублей.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96" y="332656"/>
            <a:ext cx="3905791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274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Предоставляются: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1.  Льготы по оплате жилищно-коммунальных услуг в сельской местности.</a:t>
            </a:r>
            <a:endParaRPr lang="ru-RU" sz="3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2. Единовременная выплата молодому специалисту в размере 80 тыс. руб.</a:t>
            </a:r>
            <a:endParaRPr lang="ru-RU" sz="36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Times New Roman"/>
              </a:rPr>
              <a:t>5. Районный коэффициент – 70%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165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0"/>
            <a:ext cx="8280920" cy="360381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 ОО реализуются следующие уровни обучения: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1-4 класс-75 учащихся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5-9 классы-106 учащихся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10-11классы-21учащихся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Всего -202 человека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48680"/>
            <a:ext cx="2342564" cy="31234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27984" y="3803834"/>
            <a:ext cx="3528392" cy="26462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51804"/>
            <a:ext cx="2520280" cy="3370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907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476672"/>
            <a:ext cx="6196405" cy="360381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/>
                <a:ea typeface="Calibri"/>
              </a:rPr>
              <a:t>Общее количество работников-26, количество педагогических работников-15, количество учителей-15; количество специалистов -1, количество педагогов, имеющих ведомственные награды –«Почётный работник сферы образования РФ»-4, долю работников с высшим образованием-73%; долю учителей, имеющих высшую/первую квалификационную категорию-73%; иные особенности коллектива (выпускники школы – 8 человек, молодые специалисты -3 человека)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45551"/>
            <a:ext cx="2808312" cy="28402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32615"/>
            <a:ext cx="2913442" cy="2185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63888" y="3866259"/>
            <a:ext cx="2016224" cy="2696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382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0"/>
            <a:ext cx="8424936" cy="360381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Дополнительное образование в школе представлено следующими детскими объединениями: «Игровая журналистика», «Я гражданин-России», «Радуга», «Будь активен с РДШ», «Мастерская ценностных ориентаций», «Творческая мастерская», «Театр художественного слова «Маски»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96205"/>
            <a:ext cx="2160241" cy="16151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81534"/>
            <a:ext cx="1526987" cy="20423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73" y="4775003"/>
            <a:ext cx="1728192" cy="175699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257" y="2419505"/>
            <a:ext cx="1640111" cy="219367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59" y="5157192"/>
            <a:ext cx="2842894" cy="13748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82" y="4775003"/>
            <a:ext cx="1328210" cy="17709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94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132856"/>
            <a:ext cx="3632284" cy="120248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В нашей школе работает буфет на 44 посадочных мест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3607093" cy="48245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5373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Функционирование </a:t>
            </a:r>
            <a:br>
              <a:rPr lang="ru-RU" dirty="0"/>
            </a:br>
            <a:r>
              <a:rPr lang="ru-RU" dirty="0"/>
              <a:t>«Точки роста»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55771"/>
            <a:ext cx="1800200" cy="2405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8305"/>
            <a:ext cx="1475112" cy="1972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1880" y="2924944"/>
            <a:ext cx="1991977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83" y="3830900"/>
            <a:ext cx="1800200" cy="2407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93" y="1992278"/>
            <a:ext cx="2329090" cy="1733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05170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106</TotalTime>
  <Words>190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Brush Script MT</vt:lpstr>
      <vt:lpstr>Calibri</vt:lpstr>
      <vt:lpstr>Constantia</vt:lpstr>
      <vt:lpstr>Franklin Gothic Book</vt:lpstr>
      <vt:lpstr>Rage Italic</vt:lpstr>
      <vt:lpstr>Times New Roman</vt:lpstr>
      <vt:lpstr>Кнопка</vt:lpstr>
      <vt:lpstr>МОБУ Ушумунская СОШ</vt:lpstr>
      <vt:lpstr>Презентация PowerPoint</vt:lpstr>
      <vt:lpstr>Предоставляются:</vt:lpstr>
      <vt:lpstr>Презентация PowerPoint</vt:lpstr>
      <vt:lpstr>Презентация PowerPoint</vt:lpstr>
      <vt:lpstr>Презентация PowerPoint</vt:lpstr>
      <vt:lpstr>В нашей школе работает буфет на 44 посадочных мест</vt:lpstr>
      <vt:lpstr>Функционирование  «Точки роста»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МОБУ Ушумунская СОШ</dc:title>
  <dc:creator>User_</dc:creator>
  <cp:lastModifiedBy>ucheba</cp:lastModifiedBy>
  <cp:revision>18</cp:revision>
  <dcterms:created xsi:type="dcterms:W3CDTF">2024-02-17T08:07:19Z</dcterms:created>
  <dcterms:modified xsi:type="dcterms:W3CDTF">2024-02-20T23:34:10Z</dcterms:modified>
</cp:coreProperties>
</file>