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4"/>
  </p:notesMasterIdLst>
  <p:sldIdLst>
    <p:sldId id="268" r:id="rId2"/>
    <p:sldId id="271" r:id="rId3"/>
    <p:sldId id="272" r:id="rId4"/>
    <p:sldId id="275" r:id="rId5"/>
    <p:sldId id="263" r:id="rId6"/>
    <p:sldId id="274" r:id="rId7"/>
    <p:sldId id="280" r:id="rId8"/>
    <p:sldId id="267" r:id="rId9"/>
    <p:sldId id="281" r:id="rId10"/>
    <p:sldId id="279" r:id="rId11"/>
    <p:sldId id="276" r:id="rId12"/>
    <p:sldId id="282" r:id="rId13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1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78" autoAdjust="0"/>
    <p:restoredTop sz="86232" autoAdjust="0"/>
  </p:normalViewPr>
  <p:slideViewPr>
    <p:cSldViewPr>
      <p:cViewPr varScale="1">
        <p:scale>
          <a:sx n="60" d="100"/>
          <a:sy n="60" d="100"/>
        </p:scale>
        <p:origin x="-132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32456-8601-43F6-A7B1-F6DC530AEF3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66B6B-A626-45CF-999A-67820BDC73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66B6B-A626-45CF-999A-67820BDC733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81774E-D881-4F25-8CA0-2259506276BF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BE757-CD50-4E30-B1B3-862D1EBB83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CC5A3D1-D9E3-4CA5-A8D8-1FEFD0187725}" type="datetimeFigureOut">
              <a:rPr lang="ru-RU" smtClean="0"/>
              <a:pPr>
                <a:defRPr/>
              </a:pPr>
              <a:t>22.02.2024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E66642E-25C7-436B-89D1-E4CA65B69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arch_school_innok@obramur.ru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______Microsoft_Office_PowerPoint1.sldx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 bwMode="auto">
          <a:xfrm>
            <a:off x="285720" y="857232"/>
            <a:ext cx="8429684" cy="250033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20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Муниципальное общеобразовательное бюджетное учреждение </a:t>
            </a:r>
            <a:br>
              <a:rPr lang="ru-RU" sz="320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ru-RU" sz="320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«Средняя общеобразовательная школа </a:t>
            </a:r>
            <a:r>
              <a:rPr lang="ru-RU" sz="320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с.Иннокентьевка</a:t>
            </a:r>
            <a:r>
              <a:rPr lang="ru-RU" sz="320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»</a:t>
            </a:r>
            <a:br>
              <a:rPr lang="ru-RU" sz="320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ru-RU" sz="320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Архаринский</a:t>
            </a:r>
            <a:r>
              <a:rPr lang="ru-RU" sz="320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муниципальный округ </a:t>
            </a: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28860" y="3643314"/>
            <a:ext cx="4721800" cy="2855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530352" y="1071546"/>
            <a:ext cx="8185052" cy="5357850"/>
          </a:xfrm>
          <a:solidFill>
            <a:schemeClr val="accent2">
              <a:lumMod val="75000"/>
            </a:schemeClr>
          </a:solidFill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Год ввода в эксплуатацию –1973 год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i="1" dirty="0" smtClean="0">
                <a:latin typeface="Times New Roman" pitchFamily="18" charset="0"/>
              </a:rPr>
              <a:t>Адрес школы: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676756,  Амурская область,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	     </a:t>
            </a:r>
            <a:r>
              <a:rPr lang="ru-RU" sz="3200" dirty="0" err="1" smtClean="0">
                <a:latin typeface="Times New Roman" pitchFamily="18" charset="0"/>
              </a:rPr>
              <a:t>Архаринский</a:t>
            </a:r>
            <a:r>
              <a:rPr lang="ru-RU" sz="3200" dirty="0" smtClean="0">
                <a:latin typeface="Times New Roman" pitchFamily="18" charset="0"/>
              </a:rPr>
              <a:t> муниципальный округ,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	     с. Иннокентьевка,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	     ул. Школьная,  5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8(41648) 37-5-66 </a:t>
            </a:r>
          </a:p>
          <a:p>
            <a:pPr algn="just">
              <a:lnSpc>
                <a:spcPct val="80000"/>
              </a:lnSpc>
            </a:pPr>
            <a:r>
              <a:rPr lang="ru-RU" sz="3200" i="1" dirty="0" smtClean="0">
                <a:latin typeface="Times New Roman" pitchFamily="18" charset="0"/>
              </a:rPr>
              <a:t>Е – </a:t>
            </a:r>
            <a:r>
              <a:rPr lang="en-US" sz="3200" i="1" dirty="0" smtClean="0">
                <a:latin typeface="Book Antiqua" pitchFamily="18" charset="0"/>
              </a:rPr>
              <a:t>mail</a:t>
            </a:r>
            <a:r>
              <a:rPr lang="ru-RU" sz="3200" i="1" dirty="0" smtClean="0">
                <a:latin typeface="Times New Roman" pitchFamily="18" charset="0"/>
              </a:rPr>
              <a:t>: </a:t>
            </a:r>
            <a:r>
              <a:rPr lang="ru-RU" sz="3200" dirty="0" err="1" smtClean="0">
                <a:hlinkClick r:id="rId2"/>
              </a:rPr>
              <a:t>arch_school_innok@obramur.ru</a:t>
            </a:r>
            <a:endParaRPr lang="ru-RU" sz="3200" dirty="0" smtClean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endParaRPr lang="ru-RU" sz="3200" dirty="0" smtClean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Директор школы: </a:t>
            </a:r>
          </a:p>
          <a:p>
            <a:pPr algn="just">
              <a:lnSpc>
                <a:spcPct val="80000"/>
              </a:lnSpc>
            </a:pPr>
            <a:r>
              <a:rPr lang="ru-RU" sz="3200" b="1" i="1" dirty="0" smtClean="0">
                <a:latin typeface="Times New Roman" pitchFamily="18" charset="0"/>
              </a:rPr>
              <a:t>	</a:t>
            </a:r>
            <a:r>
              <a:rPr lang="ru-RU" sz="3200" b="1" i="1" dirty="0" err="1" smtClean="0">
                <a:latin typeface="Times New Roman" pitchFamily="18" charset="0"/>
              </a:rPr>
              <a:t>Кокряцкая</a:t>
            </a:r>
            <a:r>
              <a:rPr lang="ru-RU" sz="3200" b="1" i="1" dirty="0" smtClean="0">
                <a:latin typeface="Times New Roman" pitchFamily="18" charset="0"/>
              </a:rPr>
              <a:t> Татьяна Владимировна </a:t>
            </a:r>
            <a:endParaRPr lang="ru-RU" sz="32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44840" y="6357958"/>
            <a:ext cx="37420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МДОУ « Детский сад «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Амурчонок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57224" y="3857628"/>
            <a:ext cx="3357586" cy="251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14942" y="642918"/>
            <a:ext cx="3240387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286380" y="3929066"/>
            <a:ext cx="3214678" cy="2411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57224" y="714356"/>
            <a:ext cx="3286148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071538" y="214290"/>
            <a:ext cx="328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Администрация сельсовета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285728"/>
            <a:ext cx="292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Дом культуры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6357958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Кафе «Оазис»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2643182"/>
            <a:ext cx="8286808" cy="1274195"/>
          </a:xfrm>
          <a:prstGeom prst="rect">
            <a:avLst/>
          </a:prstGeom>
          <a:solidFill>
            <a:srgbClr val="0081B4"/>
          </a:solidFill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</a:rPr>
              <a:t>Школа расположена в с. Иннокентьевка Архаринского района. Село находится в 33 км от районного центра и расположено на берегу реки Амур 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пограничной зоне</a:t>
            </a:r>
            <a:r>
              <a:rPr lang="ru-RU" sz="2400" dirty="0" smtClean="0">
                <a:latin typeface="Times New Roman" pitchFamily="18" charset="0"/>
              </a:rPr>
              <a:t>. Сообщение с районным центром - автомобильный транспорт.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2844" y="214290"/>
            <a:ext cx="4143404" cy="279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 descr="C:\Users\Comp2\Desktop\1-e1504726315626-300x209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85720" y="3286124"/>
            <a:ext cx="3843638" cy="2786082"/>
          </a:xfrm>
          <a:prstGeom prst="rect">
            <a:avLst/>
          </a:prstGeom>
          <a:noFill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929190" y="3857627"/>
            <a:ext cx="3838572" cy="2410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786314" y="214290"/>
            <a:ext cx="4013198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500694" y="6357958"/>
            <a:ext cx="2786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Пожарный пост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3504" y="2786058"/>
            <a:ext cx="371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Сельская библиотека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1362456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Обучая- учимся, </a:t>
            </a:r>
            <a:b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воспитывая- совершенствуемся, </a:t>
            </a:r>
            <a:b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развивая –растим будущее.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type="body" idx="1"/>
          </p:nvPr>
        </p:nvSpPr>
        <p:spPr>
          <a:xfrm>
            <a:off x="357158" y="2143116"/>
            <a:ext cx="7772400" cy="2071702"/>
          </a:xfrm>
        </p:spPr>
        <p:txBody>
          <a:bodyPr>
            <a:normAutofit fontScale="32500" lnSpcReduction="20000"/>
          </a:bodyPr>
          <a:lstStyle/>
          <a:p>
            <a:pPr algn="ctr" eaLnBrk="1" hangingPunct="1">
              <a:buFont typeface="Wingdings 2" pitchFamily="18" charset="2"/>
              <a:buNone/>
            </a:pPr>
            <a:endParaRPr lang="ru-RU" sz="72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8000" dirty="0" smtClean="0">
                <a:solidFill>
                  <a:srgbClr val="FFFF00"/>
                </a:solidFill>
                <a:latin typeface="Times New Roman" pitchFamily="18" charset="0"/>
              </a:rPr>
              <a:t>В школе 71 обучающийся:</a:t>
            </a:r>
            <a:endParaRPr lang="ru-RU" sz="80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8600" dirty="0" smtClean="0">
                <a:latin typeface="Times New Roman" pitchFamily="18" charset="0"/>
              </a:rPr>
              <a:t>НОО – 27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8600" dirty="0" smtClean="0">
                <a:latin typeface="Times New Roman" pitchFamily="18" charset="0"/>
              </a:rPr>
              <a:t>ООО – 34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8600" dirty="0" smtClean="0">
                <a:latin typeface="Times New Roman" pitchFamily="18" charset="0"/>
              </a:rPr>
              <a:t>СОО - 10</a:t>
            </a:r>
            <a:endParaRPr lang="ru-RU" sz="5900" dirty="0" smtClean="0">
              <a:latin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7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56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ru-RU" sz="5600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dirty="0" smtClean="0">
              <a:latin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34" y="4857760"/>
            <a:ext cx="2284412" cy="171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86446" y="4714884"/>
            <a:ext cx="2357437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143240" y="4071942"/>
            <a:ext cx="2284412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5643570" y="2500306"/>
          <a:ext cx="2428875" cy="1820862"/>
        </p:xfrm>
        <a:graphic>
          <a:graphicData uri="http://schemas.openxmlformats.org/presentationml/2006/ole">
            <p:oleObj spid="_x0000_s3073" name="Слайд" r:id="rId6" imgW="4570378" imgH="3427597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7772400" cy="1362456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Обучая- учимся, </a:t>
            </a:r>
            <a:b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воспитывая- совершенствуемся, </a:t>
            </a:r>
            <a:b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развивая –растим будущее.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type="body" idx="1"/>
          </p:nvPr>
        </p:nvSpPr>
        <p:spPr>
          <a:xfrm>
            <a:off x="530352" y="2000240"/>
            <a:ext cx="7772400" cy="2214136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endParaRPr lang="ru-RU" sz="7200" dirty="0" smtClean="0">
              <a:latin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7200" dirty="0" smtClean="0">
              <a:latin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56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ru-RU" sz="5600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dirty="0" smtClean="0">
              <a:latin typeface="Times New Roman" pitchFamily="18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857884" y="1857364"/>
            <a:ext cx="2070098" cy="155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45898" y="1857364"/>
            <a:ext cx="219125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00430" y="3643314"/>
            <a:ext cx="2189162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3714752"/>
            <a:ext cx="2284413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8596" y="3786190"/>
            <a:ext cx="2381267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Рисунок 12" descr="https://arhink.obramur.ru/upload/iblock/9d8/1kg107gwtt25icmo23733v2if2hnrm72.jpg"/>
          <p:cNvPicPr/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643174" y="5143512"/>
            <a:ext cx="1643074" cy="1500198"/>
          </a:xfrm>
          <a:prstGeom prst="rect">
            <a:avLst/>
          </a:prstGeom>
          <a:noFill/>
        </p:spPr>
      </p:pic>
      <p:pic>
        <p:nvPicPr>
          <p:cNvPr id="14" name="Рисунок 13" descr="https://arhink.obramur.ru/upload/iblock/ae3/i4gwyuyaiy6buopdxx0fuktyrse51meu.jpg"/>
          <p:cNvPicPr/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000628" y="5214950"/>
            <a:ext cx="192882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s://arhink.obramur.ru/upload/iblock/d63/62talap04q2m73ha739h0d47w6cjbjgq.jpg"/>
          <p:cNvPicPr/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28596" y="1857364"/>
            <a:ext cx="2210635" cy="165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:\IMG-20190225-WA0025.jpg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857884" y="3643314"/>
            <a:ext cx="2928937" cy="2976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:\IMG-20190206-WA0002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628" y="500042"/>
            <a:ext cx="385765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screen"/>
          <a:srcRect t="11161"/>
          <a:stretch>
            <a:fillRect/>
          </a:stretch>
        </p:blipFill>
        <p:spPr bwMode="auto">
          <a:xfrm>
            <a:off x="1142976" y="3714752"/>
            <a:ext cx="4429156" cy="295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 descr="G:\IMG-20190202-WA0018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00034" y="928670"/>
            <a:ext cx="3890911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143932" cy="642942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ИСТОРИКО-КРАЕВЕДЧЕСКИЙ МУЗЕЙ</a:t>
            </a:r>
            <a:endParaRPr lang="ru-RU" sz="36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339" name="Прямоугольник 3"/>
          <p:cNvSpPr>
            <a:spLocks noChangeArrowheads="1"/>
          </p:cNvSpPr>
          <p:nvPr/>
        </p:nvSpPr>
        <p:spPr bwMode="auto">
          <a:xfrm>
            <a:off x="428625" y="3429000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34" y="1547799"/>
            <a:ext cx="2643206" cy="373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0826" y="1142984"/>
            <a:ext cx="214314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448072" y="4143380"/>
            <a:ext cx="3052754" cy="250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786578" y="4071942"/>
            <a:ext cx="1857388" cy="247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643306" y="1214422"/>
            <a:ext cx="214314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7772400" cy="1362456"/>
          </a:xfrm>
        </p:spPr>
        <p:txBody>
          <a:bodyPr/>
          <a:lstStyle/>
          <a:p>
            <a:pPr algn="ctr"/>
            <a:r>
              <a:rPr lang="ru-RU" dirty="0" smtClean="0"/>
              <a:t>ТОЧКА РОСТА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2143116"/>
            <a:ext cx="7772400" cy="150971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7 сентября 2022 года на базе МОБУ «СОШ с.Иннокентьевка» был официально открыт Центр естественно – научной и технической направленностей "Точка роста" </a:t>
            </a:r>
          </a:p>
          <a:p>
            <a:endParaRPr lang="ru-RU" sz="2800" dirty="0"/>
          </a:p>
        </p:txBody>
      </p:sp>
      <p:sp>
        <p:nvSpPr>
          <p:cNvPr id="22530" name="AutoShape 2" descr="C:\Users\Comp2\Desktop\%D0%9A%D1%83%D0%B4%D1%80%D0%B8%D0%BD%D0%B0\%D0%9C%D0%9E%D0%91%D0%A3 _%D0%A1%D0%9E%D0%A8 %D1%81. %D0%98%D0%BD%D0%BD%D0%BE%D0%BA%D0%B5%D0%BD%D1%82%D1%8C%D0%B5%D0%B2%D0%BA%D0%B0_ %D0%90%D1%80%D1%85%D0%B0%D1%80%D0%B8%D0%BD%D1%81%D0%BA%D0%B8%D0%B9 %D1%80%D0%B0%D0%B9%D0%BE%D0%BD, %D0%90%D0%BC%D1%83%D1%80%D1%81%D0%BA%D0%B0%D1%8F %D0%BE%D0%B1%D0%BB%D0%B0%D1%81%D1%82%D1%8C_files\441814aab9zem5t6numphb4o0ws2r22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https://arhink.obramur.ru/upload/iblock/b99/nkrujik4xqte66f3nko29dub9gex9prr.jpg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28926" y="4143380"/>
            <a:ext cx="342902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406" y="71414"/>
            <a:ext cx="171450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714348" y="1357298"/>
            <a:ext cx="5715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 Black" pitchFamily="34" charset="0"/>
              </a:rPr>
              <a:t>ЮНАРМИЯ</a:t>
            </a:r>
          </a:p>
          <a:p>
            <a:pPr algn="ctr"/>
            <a:endParaRPr lang="ru-RU" sz="3200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053" name="Picture 5" descr="C:\Users\Comp1\Desktop\7bd1e55e-32eb-49a5-9ff3-8886cfec528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2204" y="0"/>
            <a:ext cx="3251796" cy="27159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14282" y="3357562"/>
            <a:ext cx="2967964" cy="332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357554" y="2628880"/>
            <a:ext cx="3571900" cy="261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Мы ждём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2714620"/>
            <a:ext cx="8215370" cy="150971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учителя истории и обществознания, </a:t>
            </a:r>
          </a:p>
          <a:p>
            <a:pPr algn="ctr"/>
            <a:r>
              <a:rPr lang="ru-RU" sz="3600" dirty="0" smtClean="0"/>
              <a:t>учителя физической культуры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530352" y="1071546"/>
            <a:ext cx="8185052" cy="5357850"/>
          </a:xfrm>
          <a:solidFill>
            <a:schemeClr val="accent2">
              <a:lumMod val="75000"/>
            </a:schemeClr>
          </a:solidFill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sz="3200" i="1" dirty="0" smtClean="0">
                <a:latin typeface="Times New Roman" pitchFamily="18" charset="0"/>
              </a:rPr>
              <a:t>Адрес школы: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    676756,  Амурская область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	    </a:t>
            </a:r>
            <a:r>
              <a:rPr lang="ru-RU" sz="3200" dirty="0" err="1" smtClean="0">
                <a:latin typeface="Times New Roman" pitchFamily="18" charset="0"/>
              </a:rPr>
              <a:t>Архаринский</a:t>
            </a:r>
            <a:r>
              <a:rPr lang="ru-RU" sz="3200" dirty="0" smtClean="0">
                <a:latin typeface="Times New Roman" pitchFamily="18" charset="0"/>
              </a:rPr>
              <a:t> муниципальный округ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	    	с. Иннокентьевка 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		ул. Школьная,  5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8(41648) 37-5-66 </a:t>
            </a:r>
          </a:p>
          <a:p>
            <a:pPr algn="just">
              <a:lnSpc>
                <a:spcPct val="80000"/>
              </a:lnSpc>
            </a:pPr>
            <a:r>
              <a:rPr lang="ru-RU" sz="3200" i="1" dirty="0" smtClean="0">
                <a:latin typeface="Times New Roman" pitchFamily="18" charset="0"/>
              </a:rPr>
              <a:t>Е – </a:t>
            </a:r>
            <a:r>
              <a:rPr lang="en-US" sz="3200" i="1" dirty="0" smtClean="0">
                <a:latin typeface="Book Antiqua" pitchFamily="18" charset="0"/>
              </a:rPr>
              <a:t>mail</a:t>
            </a:r>
            <a:r>
              <a:rPr lang="ru-RU" sz="3200" i="1" dirty="0" smtClean="0">
                <a:latin typeface="Times New Roman" pitchFamily="18" charset="0"/>
              </a:rPr>
              <a:t>: </a:t>
            </a:r>
            <a:r>
              <a:rPr lang="ru-RU" sz="3200" dirty="0" err="1" smtClean="0"/>
              <a:t>arch_school_innok@obramur.ru</a:t>
            </a:r>
            <a:endParaRPr lang="ru-RU" sz="3200" dirty="0" smtClean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Год ввода в эксплуатацию –1973 год.</a:t>
            </a:r>
          </a:p>
          <a:p>
            <a:pPr algn="just">
              <a:lnSpc>
                <a:spcPct val="80000"/>
              </a:lnSpc>
            </a:pPr>
            <a:endParaRPr lang="ru-RU" sz="3200" dirty="0" smtClean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3200" dirty="0" smtClean="0">
                <a:latin typeface="Times New Roman" pitchFamily="18" charset="0"/>
              </a:rPr>
              <a:t>Директор школы: </a:t>
            </a:r>
          </a:p>
          <a:p>
            <a:pPr algn="just">
              <a:lnSpc>
                <a:spcPct val="80000"/>
              </a:lnSpc>
            </a:pPr>
            <a:r>
              <a:rPr lang="ru-RU" sz="3200" b="1" i="1" dirty="0" smtClean="0">
                <a:latin typeface="Times New Roman" pitchFamily="18" charset="0"/>
              </a:rPr>
              <a:t>	</a:t>
            </a:r>
            <a:r>
              <a:rPr lang="ru-RU" sz="3200" b="1" i="1" dirty="0" err="1" smtClean="0">
                <a:latin typeface="Times New Roman" pitchFamily="18" charset="0"/>
              </a:rPr>
              <a:t>Кокряцкая</a:t>
            </a:r>
            <a:r>
              <a:rPr lang="ru-RU" sz="3200" b="1" i="1" dirty="0" smtClean="0">
                <a:latin typeface="Times New Roman" pitchFamily="18" charset="0"/>
              </a:rPr>
              <a:t> Татьяна Владимировна. </a:t>
            </a:r>
            <a:endParaRPr lang="ru-RU" sz="32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132</Words>
  <Application>Microsoft Office PowerPoint</Application>
  <PresentationFormat>Экран (4:3)</PresentationFormat>
  <Paragraphs>51</Paragraphs>
  <Slides>12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Поток</vt:lpstr>
      <vt:lpstr>Слайд</vt:lpstr>
      <vt:lpstr>Муниципальное общеобразовательное бюджетное учреждение  «Средняя общеобразовательная школа с.Иннокентьевка» Архаринский муниципальный округ </vt:lpstr>
      <vt:lpstr>Слайд 2</vt:lpstr>
      <vt:lpstr>Слайд 3</vt:lpstr>
      <vt:lpstr>Слайд 4</vt:lpstr>
      <vt:lpstr>Обучая- учимся,  воспитывая- совершенствуемся,  развивая –растим будущее.</vt:lpstr>
      <vt:lpstr>Обучая- учимся,  воспитывая- совершенствуемся,  развивая –растим будущее.</vt:lpstr>
      <vt:lpstr>Слайд 7</vt:lpstr>
      <vt:lpstr>ИСТОРИКО-КРАЕВЕДЧЕСКИЙ МУЗЕЙ</vt:lpstr>
      <vt:lpstr>ТОЧКА РОСТА</vt:lpstr>
      <vt:lpstr>Слайд 10</vt:lpstr>
      <vt:lpstr>Мы ждём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ОБЩЕОБРАЗОВАТЕЛЬНОЕ БЮДЖЕТНОЕ УЧРЕЖДЕНИЕ  « СРЕДНЯЯ ОБЩЕОБРАЗОВАТЕЛЬНАЯ ШКОЛА с. ИННОКЕНТЬЕВКА» Архаринский район, Амурская область.</dc:title>
  <dc:creator>Comp2</dc:creator>
  <cp:lastModifiedBy>GT</cp:lastModifiedBy>
  <cp:revision>44</cp:revision>
  <dcterms:created xsi:type="dcterms:W3CDTF">2018-04-19T04:20:35Z</dcterms:created>
  <dcterms:modified xsi:type="dcterms:W3CDTF">2024-02-22T07:29:32Z</dcterms:modified>
</cp:coreProperties>
</file>