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329" r:id="rId3"/>
    <p:sldId id="276" r:id="rId4"/>
    <p:sldId id="271" r:id="rId5"/>
    <p:sldId id="269" r:id="rId6"/>
    <p:sldId id="264" r:id="rId7"/>
    <p:sldId id="262" r:id="rId8"/>
    <p:sldId id="321" r:id="rId9"/>
    <p:sldId id="301" r:id="rId10"/>
    <p:sldId id="322" r:id="rId11"/>
    <p:sldId id="333" r:id="rId12"/>
    <p:sldId id="302" r:id="rId13"/>
    <p:sldId id="306" r:id="rId14"/>
    <p:sldId id="305" r:id="rId15"/>
    <p:sldId id="299" r:id="rId16"/>
    <p:sldId id="303" r:id="rId17"/>
    <p:sldId id="317" r:id="rId18"/>
    <p:sldId id="328" r:id="rId19"/>
    <p:sldId id="308" r:id="rId20"/>
    <p:sldId id="33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FFFF"/>
    <a:srgbClr val="009900"/>
    <a:srgbClr val="33CC33"/>
    <a:srgbClr val="99FF33"/>
    <a:srgbClr val="00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8661" autoAdjust="0"/>
    <p:restoredTop sz="94615" autoAdjust="0"/>
  </p:normalViewPr>
  <p:slideViewPr>
    <p:cSldViewPr>
      <p:cViewPr varScale="1">
        <p:scale>
          <a:sx n="66" d="100"/>
          <a:sy n="66" d="100"/>
        </p:scale>
        <p:origin x="-117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1C50-A570-48FA-B348-7C9F1AED37F6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28379-2077-47BD-BF4B-349ED66C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1C50-A570-48FA-B348-7C9F1AED37F6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28379-2077-47BD-BF4B-349ED66C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1C50-A570-48FA-B348-7C9F1AED37F6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28379-2077-47BD-BF4B-349ED66C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1C50-A570-48FA-B348-7C9F1AED37F6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28379-2077-47BD-BF4B-349ED66C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1C50-A570-48FA-B348-7C9F1AED37F6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28379-2077-47BD-BF4B-349ED66C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1C50-A570-48FA-B348-7C9F1AED37F6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28379-2077-47BD-BF4B-349ED66C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1C50-A570-48FA-B348-7C9F1AED37F6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28379-2077-47BD-BF4B-349ED66C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1C50-A570-48FA-B348-7C9F1AED37F6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28379-2077-47BD-BF4B-349ED66C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1C50-A570-48FA-B348-7C9F1AED37F6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28379-2077-47BD-BF4B-349ED66C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1C50-A570-48FA-B348-7C9F1AED37F6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28379-2077-47BD-BF4B-349ED66C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1C50-A570-48FA-B348-7C9F1AED37F6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28379-2077-47BD-BF4B-349ED66C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11C50-A570-48FA-B348-7C9F1AED37F6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28379-2077-47BD-BF4B-349ED66C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arch_school_kasatkino@obramur.ru" TargetMode="External"/><Relationship Id="rId2" Type="http://schemas.openxmlformats.org/officeDocument/2006/relationships/hyperlink" Target="https://kasatkino.amurschool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428860" y="357166"/>
            <a:ext cx="4881209" cy="36613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FF3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1357290" y="4429132"/>
            <a:ext cx="7072330" cy="192882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3600" i="1" kern="10" spc="0" dirty="0">
              <a:ln w="9525">
                <a:solidFill>
                  <a:srgbClr val="002060"/>
                </a:solidFill>
                <a:round/>
                <a:headEnd/>
                <a:tailEnd/>
              </a:ln>
              <a:solidFill>
                <a:srgbClr val="FFFF00"/>
              </a:solidFill>
              <a:effectLst/>
              <a:latin typeface="Arial Black"/>
            </a:endParaRPr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467544" y="4429132"/>
            <a:ext cx="8352928" cy="1857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3600" b="1" i="1" kern="10" spc="0" dirty="0">
              <a:ln w="9525">
                <a:solidFill>
                  <a:srgbClr val="00B050"/>
                </a:solidFill>
                <a:round/>
                <a:headEnd/>
                <a:tailEnd/>
              </a:ln>
              <a:solidFill>
                <a:srgbClr val="00B050"/>
              </a:solidFill>
              <a:effectLst/>
              <a:latin typeface="Arial Black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4214818"/>
            <a:ext cx="85725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Муниципальное общеобразовательное бюджетное учреждение</a:t>
            </a:r>
          </a:p>
          <a:p>
            <a:pPr algn="ctr"/>
            <a:r>
              <a:rPr lang="ru-RU" sz="4000" dirty="0" smtClean="0">
                <a:latin typeface="Monotype Corsiva" pitchFamily="66" charset="0"/>
              </a:rPr>
              <a:t>«Средняя общеобразовательная 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школа </a:t>
            </a:r>
            <a:r>
              <a:rPr lang="ru-RU" sz="4000" b="1" dirty="0" smtClean="0">
                <a:latin typeface="Monotype Corsiva" pitchFamily="66" charset="0"/>
              </a:rPr>
              <a:t>с. Касаткино</a:t>
            </a:r>
            <a:r>
              <a:rPr lang="ru-RU" sz="4000" dirty="0" smtClean="0">
                <a:latin typeface="Monotype Corsiva" pitchFamily="66" charset="0"/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714348" y="214290"/>
            <a:ext cx="8115328" cy="571504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селе Касаткино своя инфраструктура: сельсовет, школа, стадион, детские сады «Теремок» и «Журавлёнок», дом культуры, библиотека, фельдшерско-акушерский пункт (ФАП), развивающийся колхоз «Амур», три пограничных заставы, почта, пожарный пост, три магазина, хлебопекарня, цех пищевого производства.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колхоз «Амур» требуются специалисты: водители, трактористы, комбайнеры, слесари, электрики и др.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 descr="C:\Users\user\AppData\Local\Temp\Rar$DIa7868.232\магазин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2215" y="4725144"/>
            <a:ext cx="2917446" cy="197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user\AppData\Local\Temp\Rar$DIa7868.2796\ФАП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3758268"/>
            <a:ext cx="1536588" cy="150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user\AppData\Local\Temp\Rar$DIa7868.40659\дом культуры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85930" y="3350354"/>
            <a:ext cx="2046110" cy="208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1271" y="2858670"/>
            <a:ext cx="2935145" cy="1653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3" y="157811"/>
            <a:ext cx="5680385" cy="607223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МОБУ «СОШ с. Касаткино» 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стоит в центре села на левом берегу реки Амур,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красивом и живописном месте.</a:t>
            </a:r>
          </a:p>
          <a:p>
            <a:pPr marL="0" indent="0"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Школа построена и сдана в эксплуатацию 19 октября 1971 года.</a:t>
            </a:r>
            <a:endParaRPr lang="ru-RU" sz="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Кирпичное двухэтажное, светлое, просторное здание создано по типовому проекту</a:t>
            </a:r>
            <a:endParaRPr lang="ru-RU" sz="2000" i="1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000" i="1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937" y="116632"/>
            <a:ext cx="3219919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36096" y="4140877"/>
            <a:ext cx="3592153" cy="2624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393760" y="2924944"/>
            <a:ext cx="2288065" cy="185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665264"/>
            <a:ext cx="2693987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5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44418" y="0"/>
            <a:ext cx="4099582" cy="3496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3500438"/>
            <a:ext cx="4929190" cy="276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ru-RU" sz="2800" b="1" dirty="0" smtClean="0"/>
              <a:t>    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Уютный, чистый школьный двор радует нас круглый год белыми берёзами, летом цветочными клумбами, жёлтой листвой – осенью.</a:t>
            </a:r>
          </a:p>
          <a:p>
            <a:pPr marL="342900" lvl="0" indent="-342900" algn="r">
              <a:spcBef>
                <a:spcPct val="20000"/>
              </a:spcBef>
              <a:defRPr/>
            </a:pPr>
            <a:endParaRPr lang="ru-RU" sz="2800" b="1" dirty="0" smtClean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72066" y="3559969"/>
            <a:ext cx="4071966" cy="3298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928794" y="-1"/>
            <a:ext cx="2800906" cy="346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73255" y="1959908"/>
            <a:ext cx="2483802" cy="1863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1" name="Picture 5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/>
        </p:blipFill>
        <p:spPr bwMode="auto">
          <a:xfrm>
            <a:off x="6660232" y="4264160"/>
            <a:ext cx="2396486" cy="1914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2" name="Picture 6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630957" y="4227439"/>
            <a:ext cx="2609764" cy="1957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3" name="Picture 7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83568" y="4203543"/>
            <a:ext cx="2673489" cy="2005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99592" y="164734"/>
            <a:ext cx="80724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школе имеются предметные кабинеты, библиотека, в отдельном крыле располагаются кабинеты начальных классов.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Все кабинеты укомплектованы проекторами и компьютерами, наглядным материалом.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602285" y="2002987"/>
            <a:ext cx="2369801" cy="1777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0957" y="1838401"/>
            <a:ext cx="2831823" cy="2221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8" y="4786322"/>
            <a:ext cx="39290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dirty="0" smtClean="0"/>
              <a:t>Столовая и актовый зал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3" y="285729"/>
            <a:ext cx="5246454" cy="3935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95936" y="2276872"/>
            <a:ext cx="489654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4562" y="3286125"/>
            <a:ext cx="4176000" cy="3132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0" y="225152"/>
            <a:ext cx="4176000" cy="2918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57158" y="214290"/>
            <a:ext cx="4140000" cy="2934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643438" y="3645024"/>
            <a:ext cx="421484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 дворе оборудована детская площадка и турники для занятий спортом</a:t>
            </a:r>
          </a:p>
        </p:txBody>
      </p:sp>
    </p:spTree>
    <p:extLst>
      <p:ext uri="{BB962C8B-B14F-4D97-AF65-F5344CB8AC3E}">
        <p14:creationId xmlns:p14="http://schemas.microsoft.com/office/powerpoint/2010/main" xmlns="" val="615654547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500042"/>
            <a:ext cx="4762872" cy="526893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ru-RU" dirty="0" smtClean="0">
                <a:latin typeface="Monotype Corsiva" panose="03010101010201010101" pitchFamily="66" charset="0"/>
                <a:cs typeface="Times New Roman" pitchFamily="18" charset="0"/>
              </a:rPr>
              <a:t>В школе созданы все условия для профессионального роста и самореализации педагогов, для личностного развития учащихся.  </a:t>
            </a:r>
          </a:p>
          <a:p>
            <a:pPr indent="0" algn="ctr">
              <a:buNone/>
            </a:pPr>
            <a:r>
              <a:rPr lang="ru-RU" dirty="0" smtClean="0">
                <a:latin typeface="Monotype Corsiva" panose="03010101010201010101" pitchFamily="66" charset="0"/>
                <a:cs typeface="Times New Roman" pitchFamily="18" charset="0"/>
              </a:rPr>
              <a:t>У нас ведётся большая образовательная и воспитательная работа по различным направлениям:  </a:t>
            </a:r>
            <a:endParaRPr lang="ru-RU" dirty="0">
              <a:latin typeface="Monotype Corsiva" panose="03010101010201010101" pitchFamily="66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2928934"/>
            <a:ext cx="3960440" cy="327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 descr="IMG_20210218_215752_44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8778" y="571481"/>
            <a:ext cx="2562838" cy="185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905334" y="2493136"/>
            <a:ext cx="3238666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929398" y="3951525"/>
            <a:ext cx="3419999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2871525"/>
            <a:ext cx="2878699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349397" y="4725142"/>
            <a:ext cx="2830964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915816" y="1933910"/>
            <a:ext cx="2879999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143108" y="0"/>
            <a:ext cx="62150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Коллективно – творческая деятельность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60848"/>
            <a:ext cx="4248472" cy="3368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48362" y="116632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Monotype Corsiva" panose="03010101010201010101" pitchFamily="66" charset="0"/>
              </a:rPr>
              <a:t>ПРОЕКТНАЯ     ДЕЯТЕЛЬНОСТЬ</a:t>
            </a:r>
            <a:endParaRPr lang="ru-RU" sz="3200" dirty="0">
              <a:latin typeface="Monotype Corsiva" panose="03010101010201010101" pitchFamily="66" charset="0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089"/>
          <a:stretch>
            <a:fillRect/>
          </a:stretch>
        </p:blipFill>
        <p:spPr bwMode="auto">
          <a:xfrm>
            <a:off x="323528" y="1124744"/>
            <a:ext cx="3751312" cy="351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8418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7384" y="244966"/>
            <a:ext cx="69127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С 1 сентября 2022 </a:t>
            </a:r>
            <a:r>
              <a:rPr lang="ru-RU" sz="2800" b="1" dirty="0" smtClean="0"/>
              <a:t>года</a:t>
            </a:r>
            <a:r>
              <a:rPr lang="ru-RU" sz="2800" dirty="0" smtClean="0"/>
              <a:t> начал </a:t>
            </a:r>
            <a:r>
              <a:rPr lang="ru-RU" sz="2800" dirty="0"/>
              <a:t>работу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Центр </a:t>
            </a:r>
            <a:r>
              <a:rPr lang="ru-RU" sz="2800" dirty="0"/>
              <a:t>образования естественнонаучной и технологической направленностей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>«</a:t>
            </a:r>
            <a:r>
              <a:rPr lang="ru-RU" sz="2800" b="1" dirty="0"/>
              <a:t>Точка </a:t>
            </a:r>
            <a:r>
              <a:rPr lang="ru-RU" sz="2800" b="1" dirty="0" smtClean="0"/>
              <a:t>роста»</a:t>
            </a:r>
            <a:endParaRPr lang="ru-RU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547664" y="2712114"/>
            <a:ext cx="3312368" cy="2949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183768" y="2276871"/>
            <a:ext cx="3447504" cy="3999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0021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071770" y="428604"/>
            <a:ext cx="571504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5720" y="2909549"/>
            <a:ext cx="4500594" cy="337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929190" y="4429132"/>
            <a:ext cx="42148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Волонтёрство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000232" y="3357562"/>
            <a:ext cx="305782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0628" y="928670"/>
            <a:ext cx="3371065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643042" y="214290"/>
            <a:ext cx="72866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Военно-патриотическое воспитание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786" y="1142984"/>
            <a:ext cx="2900376" cy="223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857752" y="1928802"/>
            <a:ext cx="4091065" cy="322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571604" y="0"/>
            <a:ext cx="73208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Спортивно-оздоровительная деятельность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034" y="1357298"/>
            <a:ext cx="2866470" cy="2255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C:\Users\user\Downloads\IMG-20211023-WA0016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9220" y="3571876"/>
            <a:ext cx="3338532" cy="281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700808"/>
            <a:ext cx="5052054" cy="3789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2000232" y="214290"/>
            <a:ext cx="66437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«День ЗДОРОВЬЯ»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47456" y="2339602"/>
            <a:ext cx="4896544" cy="4518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699792" y="1094273"/>
            <a:ext cx="489654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166842" y="285728"/>
            <a:ext cx="6357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Участие во Всероссийских акциях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3045" y="5141105"/>
            <a:ext cx="8858280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другие важные виды учебной 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воспитательной деятельности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36" y="142852"/>
            <a:ext cx="7215206" cy="15001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У нас хорошие, отзывчивые </a:t>
            </a:r>
          </a:p>
          <a:p>
            <a:pPr marL="0" indent="0" algn="ctr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и приветливые обучающиеся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320273" y="1469979"/>
            <a:ext cx="2503454" cy="1565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338309" y="2151666"/>
            <a:ext cx="2664205" cy="1935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4341" y="4685819"/>
            <a:ext cx="2629827" cy="1759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1520" y="4075185"/>
            <a:ext cx="2603859" cy="195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991" y="2027707"/>
            <a:ext cx="2357330" cy="1767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User\Desktop\фото и видео\ффото линейка\WP_20170901_046.jpg"/>
          <p:cNvPicPr>
            <a:picLocks noChangeAspect="1" noChangeArrowheads="1"/>
          </p:cNvPicPr>
          <p:nvPr/>
        </p:nvPicPr>
        <p:blipFill>
          <a:blip r:embed="rId7" cstate="screen">
            <a:lum contrast="10000"/>
          </a:blip>
          <a:srcRect/>
          <a:stretch>
            <a:fillRect/>
          </a:stretch>
        </p:blipFill>
        <p:spPr bwMode="auto">
          <a:xfrm>
            <a:off x="6499673" y="4376209"/>
            <a:ext cx="2341476" cy="170288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015415" y="3212976"/>
            <a:ext cx="30687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68 обучающихся: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уровень НОО – 37,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уровень ООО – 31.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screen">
            <a:lum contras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100" y="1500174"/>
            <a:ext cx="2600838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57620" y="1357298"/>
            <a:ext cx="4572032" cy="5143536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ct val="0"/>
              </a:spcBef>
              <a:buNone/>
              <a:defRPr/>
            </a:pPr>
            <a:r>
              <a:rPr lang="ru-RU" dirty="0">
                <a:latin typeface="Monotype Corsiva" panose="03010101010201010101" pitchFamily="66" charset="0"/>
                <a:cs typeface="Times New Roman" pitchFamily="18" charset="0"/>
              </a:rPr>
              <a:t>Я, Калинина Татьяна Владимировна, </a:t>
            </a:r>
            <a:br>
              <a:rPr lang="ru-RU" dirty="0">
                <a:latin typeface="Monotype Corsiva" panose="03010101010201010101" pitchFamily="66" charset="0"/>
                <a:cs typeface="Times New Roman" pitchFamily="18" charset="0"/>
              </a:rPr>
            </a:br>
            <a:r>
              <a:rPr lang="ru-RU" dirty="0">
                <a:latin typeface="Monotype Corsiva" panose="03010101010201010101" pitchFamily="66" charset="0"/>
                <a:cs typeface="Times New Roman" pitchFamily="18" charset="0"/>
              </a:rPr>
              <a:t>директор школы </a:t>
            </a:r>
            <a:r>
              <a:rPr lang="ru-RU" dirty="0" smtClean="0">
                <a:latin typeface="Monotype Corsiva" panose="03010101010201010101" pitchFamily="66" charset="0"/>
                <a:cs typeface="Times New Roman" pitchFamily="18" charset="0"/>
              </a:rPr>
              <a:t>,</a:t>
            </a:r>
            <a:br>
              <a:rPr lang="ru-RU" dirty="0" smtClean="0">
                <a:latin typeface="Monotype Corsiva" panose="03010101010201010101" pitchFamily="66" charset="0"/>
                <a:cs typeface="Times New Roman" pitchFamily="18" charset="0"/>
              </a:rPr>
            </a:br>
            <a:r>
              <a:rPr lang="ru-RU" dirty="0" smtClean="0">
                <a:latin typeface="Monotype Corsiva" panose="03010101010201010101" pitchFamily="66" charset="0"/>
                <a:cs typeface="Times New Roman" pitchFamily="18" charset="0"/>
              </a:rPr>
              <a:t>приглашаю </a:t>
            </a:r>
            <a:r>
              <a:rPr lang="ru-RU" dirty="0">
                <a:latin typeface="Monotype Corsiva" panose="03010101010201010101" pitchFamily="66" charset="0"/>
                <a:cs typeface="Times New Roman" pitchFamily="18" charset="0"/>
              </a:rPr>
              <a:t>В</a:t>
            </a:r>
            <a:r>
              <a:rPr lang="ru-RU" dirty="0" smtClean="0">
                <a:latin typeface="Monotype Corsiva" panose="03010101010201010101" pitchFamily="66" charset="0"/>
                <a:cs typeface="Times New Roman" pitchFamily="18" charset="0"/>
              </a:rPr>
              <a:t>ас </a:t>
            </a:r>
            <a:r>
              <a:rPr lang="ru-RU" dirty="0">
                <a:latin typeface="Monotype Corsiva" panose="03010101010201010101" pitchFamily="66" charset="0"/>
                <a:cs typeface="Times New Roman" pitchFamily="18" charset="0"/>
              </a:rPr>
              <a:t>к нам. </a:t>
            </a:r>
            <a:endParaRPr lang="ru-RU" dirty="0" smtClean="0">
              <a:latin typeface="Monotype Corsiva" panose="03010101010201010101" pitchFamily="66" charset="0"/>
              <a:cs typeface="Times New Roman" pitchFamily="18" charset="0"/>
            </a:endParaRPr>
          </a:p>
          <a:p>
            <a:pPr marL="0" lvl="0" indent="0" algn="ctr">
              <a:spcBef>
                <a:spcPct val="0"/>
              </a:spcBef>
              <a:buNone/>
              <a:defRPr/>
            </a:pPr>
            <a:endParaRPr lang="ru-RU" dirty="0" smtClean="0">
              <a:latin typeface="Monotype Corsiva" panose="03010101010201010101" pitchFamily="66" charset="0"/>
              <a:cs typeface="Times New Roman" pitchFamily="18" charset="0"/>
            </a:endParaRPr>
          </a:p>
          <a:p>
            <a:pPr marL="0" lvl="0" indent="0" algn="ctr">
              <a:spcBef>
                <a:spcPct val="0"/>
              </a:spcBef>
              <a:buNone/>
              <a:defRPr/>
            </a:pPr>
            <a:r>
              <a:rPr lang="ru-RU" dirty="0" smtClean="0">
                <a:latin typeface="Monotype Corsiva" panose="03010101010201010101" pitchFamily="66" charset="0"/>
                <a:cs typeface="Times New Roman" pitchFamily="18" charset="0"/>
              </a:rPr>
              <a:t>Если Вы - молодой специалист, готовы работать</a:t>
            </a:r>
            <a:endParaRPr lang="ru-RU" dirty="0">
              <a:latin typeface="Monotype Corsiva" panose="03010101010201010101" pitchFamily="66" charset="0"/>
              <a:cs typeface="Times New Roman" pitchFamily="18" charset="0"/>
            </a:endParaRPr>
          </a:p>
          <a:p>
            <a:pPr marL="0" lvl="0" indent="0" algn="ctr">
              <a:spcBef>
                <a:spcPct val="0"/>
              </a:spcBef>
              <a:buNone/>
              <a:defRPr/>
            </a:pPr>
            <a:r>
              <a:rPr lang="ru-RU" dirty="0">
                <a:latin typeface="Monotype Corsiva" panose="03010101010201010101" pitchFamily="66" charset="0"/>
                <a:cs typeface="Times New Roman" pitchFamily="18" charset="0"/>
              </a:rPr>
              <a:t> с талантливыми добрыми детьми </a:t>
            </a:r>
            <a:r>
              <a:rPr lang="ru-RU" dirty="0" smtClean="0">
                <a:latin typeface="Monotype Corsiva" panose="03010101010201010101" pitchFamily="66" charset="0"/>
                <a:cs typeface="Times New Roman" pitchFamily="18" charset="0"/>
              </a:rPr>
              <a:t> и согласны на </a:t>
            </a:r>
            <a:r>
              <a:rPr lang="ru-RU" dirty="0">
                <a:latin typeface="Monotype Corsiva" panose="03010101010201010101" pitchFamily="66" charset="0"/>
                <a:cs typeface="Times New Roman" pitchFamily="18" charset="0"/>
              </a:rPr>
              <a:t>переезд,</a:t>
            </a:r>
          </a:p>
          <a:p>
            <a:pPr marL="0" lvl="0" indent="0" algn="ctr">
              <a:spcBef>
                <a:spcPct val="0"/>
              </a:spcBef>
              <a:buNone/>
              <a:defRPr/>
            </a:pPr>
            <a:r>
              <a:rPr lang="ru-RU" dirty="0">
                <a:latin typeface="Monotype Corsiva" panose="03010101010201010101" pitchFamily="66" charset="0"/>
                <a:cs typeface="Times New Roman" pitchFamily="18" charset="0"/>
              </a:rPr>
              <a:t>именно  </a:t>
            </a:r>
            <a:r>
              <a:rPr lang="ru-RU" dirty="0" smtClean="0">
                <a:latin typeface="Monotype Corsiva" panose="03010101010201010101" pitchFamily="66" charset="0"/>
                <a:cs typeface="Times New Roman" pitchFamily="18" charset="0"/>
              </a:rPr>
              <a:t>Вас  </a:t>
            </a:r>
            <a:r>
              <a:rPr lang="ru-RU" dirty="0">
                <a:latin typeface="Monotype Corsiva" panose="03010101010201010101" pitchFamily="66" charset="0"/>
                <a:cs typeface="Times New Roman" pitchFamily="18" charset="0"/>
              </a:rPr>
              <a:t>мы ждём в нашей </a:t>
            </a:r>
            <a:r>
              <a:rPr lang="ru-RU" dirty="0" smtClean="0">
                <a:latin typeface="Monotype Corsiva" panose="03010101010201010101" pitchFamily="66" charset="0"/>
                <a:cs typeface="Times New Roman" pitchFamily="18" charset="0"/>
              </a:rPr>
              <a:t>школе!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3359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5852" y="-24"/>
            <a:ext cx="7643866" cy="578645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Нам очень нужны </a:t>
            </a:r>
            <a:br>
              <a:rPr lang="ru-RU" sz="3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талантливые молодые творческие учителя с активной жизненной позицией!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Необходимы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классов;</a:t>
            </a:r>
            <a:b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математики и физики;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учитель физической культуры.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1285852" y="-71462"/>
            <a:ext cx="7615262" cy="67151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lang="ru-RU" baseline="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i="1" baseline="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дрес образовательной организации :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676748, Амурская область,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0" lang="ru-RU" sz="2800" b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Архаринский</a:t>
            </a:r>
            <a:r>
              <a:rPr kumimoji="0" lang="ru-RU" sz="2800" b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муниципальный округ,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с. Касаткино, 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baseline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л. Гапонова, 20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baseline="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0" lang="ru-RU" sz="2800" b="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Телефон:</a:t>
            </a:r>
            <a:r>
              <a:rPr kumimoji="0" lang="ru-RU" sz="2800" b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8(41648)37330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i="1" baseline="0" dirty="0" smtClean="0">
                <a:latin typeface="Times New Roman" pitchFamily="18" charset="0"/>
                <a:cs typeface="Times New Roman" pitchFamily="18" charset="0"/>
              </a:rPr>
              <a:t>Сайт</a:t>
            </a:r>
            <a:r>
              <a:rPr lang="ru-RU" sz="2800" baseline="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https://kasatkino.amurschool.ru/</a:t>
            </a:r>
            <a:endParaRPr lang="ru-RU" sz="2800" baseline="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kumimoji="0" lang="ru-RU" b="0" i="1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ru-RU" sz="2800" b="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Электронная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почта: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hlinkClick r:id="rId3"/>
              </a:rPr>
              <a:t>arch_school_kasatkino@obramur.ru</a:t>
            </a:r>
            <a:endParaRPr kumimoji="0" lang="ru-RU" sz="2800" b="0" i="1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468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2236</TotalTime>
  <Words>265</Words>
  <Application>Microsoft Office PowerPoint</Application>
  <PresentationFormat>Экран (4:3)</PresentationFormat>
  <Paragraphs>49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Нам очень нужны  талантливые молодые творческие учителя с активной жизненной позицией!  Необходимы  учитель начальных классов; учитель математики и физики; учитель физической культуры.</vt:lpstr>
      <vt:lpstr>Слайд 20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GT</cp:lastModifiedBy>
  <cp:revision>117</cp:revision>
  <dcterms:created xsi:type="dcterms:W3CDTF">2016-06-23T09:47:41Z</dcterms:created>
  <dcterms:modified xsi:type="dcterms:W3CDTF">2024-02-25T23:32:38Z</dcterms:modified>
</cp:coreProperties>
</file>