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71" r:id="rId6"/>
    <p:sldId id="272" r:id="rId7"/>
    <p:sldId id="279" r:id="rId8"/>
    <p:sldId id="280" r:id="rId9"/>
    <p:sldId id="281" r:id="rId10"/>
    <p:sldId id="282" r:id="rId11"/>
    <p:sldId id="283" r:id="rId12"/>
    <p:sldId id="273" r:id="rId13"/>
    <p:sldId id="274" r:id="rId14"/>
    <p:sldId id="275" r:id="rId15"/>
    <p:sldId id="276" r:id="rId16"/>
    <p:sldId id="259" r:id="rId17"/>
    <p:sldId id="270" r:id="rId18"/>
    <p:sldId id="261" r:id="rId19"/>
    <p:sldId id="278" r:id="rId20"/>
    <p:sldId id="263" r:id="rId21"/>
    <p:sldId id="265" r:id="rId22"/>
    <p:sldId id="266" r:id="rId23"/>
    <p:sldId id="268" r:id="rId24"/>
    <p:sldId id="269" r:id="rId25"/>
    <p:sldId id="26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A1784-8F1B-458B-8E64-2EE57B3070D5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C8610-DD8D-42F8-AB6E-513DD1EDB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28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92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12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59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22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30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6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13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4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24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D4AED-5E00-4DB2-8153-0558A04F96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93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38B84-3C88-47EB-BA01-4BE0E3362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58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37539-B30D-41DE-B093-D1A041685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602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584D1-90DD-4797-A514-9D7CD92E6D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89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3A0A6-37AA-456D-A05D-F7111F41E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78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BFA6F-BA4E-4D4E-A6AC-51BB8CAD8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99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5989-66AC-4A4B-B30D-812F7D091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856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25F1A-F8E4-49D0-A644-1F2B84FC1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524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1F04D-0B3C-496B-95E1-4A839084F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2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59E96-8649-41F8-8BD8-CBE507050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004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206375"/>
            <a:ext cx="2055813" cy="63309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9800" cy="63309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AAB7E-F6D3-4B5F-B9B5-35EACB0121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48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295E-95BA-413A-9007-00213A01F3A4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E0417-3E76-46F3-A93A-EC3640ED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82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8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Четвертый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4763"/>
            <a:ext cx="2132013" cy="36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4763"/>
            <a:ext cx="2132013" cy="36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98B3A8B4-DC37-4A15-AC15-3B1527BB1A64}" type="slidenum">
              <a:rPr lang="ru-RU"/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3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ndsosh2.obramur.ru/" TargetMode="External"/><Relationship Id="rId2" Type="http://schemas.openxmlformats.org/officeDocument/2006/relationships/hyperlink" Target="mailto:tnd_school_2@obramur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4824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Муниципальное </a:t>
            </a:r>
            <a:b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общеобразовательное бюджетное учреждение </a:t>
            </a:r>
            <a:b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средняя  </a:t>
            </a:r>
            <a:r>
              <a:rPr lang="ru-RU" sz="3100" b="1" dirty="0">
                <a:solidFill>
                  <a:prstClr val="black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общеобразовательная школа </a:t>
            </a:r>
            <a: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№2</a:t>
            </a:r>
            <a:br>
              <a:rPr lang="ru-RU" sz="31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ПРИГЛАШАЕТ НА РАБОТУ МОЛОДЫХ СПЕЦИАЛИСТОВ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229200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676290, Амурская область, г. Тында, ул. Спортивная д.20А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тел.</a:t>
            </a: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b="1" dirty="0">
                <a:latin typeface="Times New Roman"/>
                <a:ea typeface="Times New Roman"/>
              </a:rPr>
              <a:t>8 (41656)5-52-72</a:t>
            </a:r>
          </a:p>
          <a:p>
            <a:pPr>
              <a:spcAft>
                <a:spcPts val="0"/>
              </a:spcAf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ru-RU" sz="2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tnd_school_2@obramur.ru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ru-RU" sz="2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https://tndsosh2.obramur.ru/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J:\DCIM\100CANON\IMG_20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25134"/>
            <a:ext cx="4914428" cy="3204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424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6686"/>
            <a:ext cx="8229600" cy="157018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НАМ ТРЕБУЮТСЯ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024336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 физики и математики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Учитель биологии и химии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 ИЗО и технологии (д)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 географии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9188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7504" y="908720"/>
            <a:ext cx="8811569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Благоустроенное жилье (комната в общежитии или коммунальная квартира на условиях аренды).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молодых специалистов предусмотрены дополнительные выплаты и льготы (20% от ставки ежемесячно в течение трех лет, разовая материальная помощь по муниципальной программе «Социально-экономическая поддержка молодых специалистов»  300 000,00 рублей).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Полная учебная нагрузка (18-25ч.), классное руководство до 40%, заведование отдельным оснащенным учебным кабинетом 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25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%,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выслуга лет от 5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14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%,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30-200% стимулирующая выплата за результативность и качество выполняемых работ (ежемесячно)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30% ведение внеурочной деятельности по предмету.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Ежемесячное денежное вознаграждение за выполнение функций классного руководителя в размере 5000,0 с учетом районного коэффициента и северной надбавки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Районный коэффициент – 70%.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Северные надбавки до 50%.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Оплата проезда к месту проведения отдыха 1 раз в 2 года по северной льготе.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Заработная плата: 38-50 000,00 руб.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 работы – постоянный (1 смена).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0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 город</a:t>
            </a:r>
          </a:p>
        </p:txBody>
      </p:sp>
      <p:pic>
        <p:nvPicPr>
          <p:cNvPr id="2050" name="Picture 2" descr="F:\Золотая осень\IMG_13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89" y="1217289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\Pictures\Vokzal-i-privokzalna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58534"/>
            <a:ext cx="2881196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Золотая осень\IMG_1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7" y="378904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Золотая осень\IMG_14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308" y="393305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3848" y="1217289"/>
            <a:ext cx="241871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микрорайоне школы есть детский сад, отделение банка, Центр детского творчества, городской парк культуры и отдыха.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расположена в шаговой доступности от городской библиотеки и кинотеатра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Гилюй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6036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школа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школьное кафе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78925E-902C-49CC-8594-AD7AE6F13D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59" y="1064480"/>
            <a:ext cx="3178005" cy="23835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1ADCF5-210D-4D45-8D13-3F771B7115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473" y="1076806"/>
            <a:ext cx="3178005" cy="23835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67D472-EDBA-4F8F-9EFE-CCC89A94F2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07" y="3501008"/>
            <a:ext cx="2193708" cy="29249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EBA80F-24F4-4368-903F-A7FE05733C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36" y="3586410"/>
            <a:ext cx="2129657" cy="28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4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57230-CE1D-4A18-AA51-88DAA6091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спортивный клуб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CA6BEA0-CA18-4EDD-959D-D82BEB8ED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052737"/>
            <a:ext cx="1872208" cy="249627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5373D1-7CCB-4229-AFAD-2B22C68DB9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21972"/>
            <a:ext cx="3675051" cy="27562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867E6A-EE67-41E4-A0A5-3B822AFE2B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3861048"/>
            <a:ext cx="1872208" cy="24962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3AD7F7-32A3-4BA2-BC3F-8000A6CFDD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102342"/>
            <a:ext cx="3645065" cy="27337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F02D76-FB25-4B26-8B1A-BD792A999F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80" y="1772816"/>
            <a:ext cx="237626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5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38852-56EB-41A4-8F13-17324645D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образовательная среда</a:t>
            </a:r>
            <a:b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ЦОС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24DFC4-D0FC-46DF-A851-17026DC34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42" y="1406051"/>
            <a:ext cx="3369340" cy="252700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4A349-1089-45FF-8A06-3366CEE8C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52936"/>
            <a:ext cx="4780627" cy="358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51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B2EBF-5260-4B26-A8C8-365BAC26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роста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FE33B1-6867-4755-A798-2BF5173D9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4047325" cy="269716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B9F656-50D3-4AEE-873A-A01D5D583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896" y="1124744"/>
            <a:ext cx="3707904" cy="27809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C58CA4-766D-4B78-A491-024DDAF4A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27519"/>
            <a:ext cx="3851920" cy="25669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F12564-B1B6-411F-95CC-4EBF0BDE9F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27519"/>
            <a:ext cx="3707904" cy="247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02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6B18D-CEB2-4D30-92FD-0BC7C7D15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Автогородок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D2612B-A83A-4326-812B-A0A0DFD3B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" y="1109204"/>
            <a:ext cx="4155379" cy="276917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125325-A3EB-417A-ACA1-9E2D738F1F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52395"/>
            <a:ext cx="4049073" cy="26983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A2E674-FF25-470B-8191-AD130C227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2" y="4007877"/>
            <a:ext cx="3897675" cy="25974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316ACE-AC7A-42FA-ADB5-199F5E07B6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80" y="4035079"/>
            <a:ext cx="3805425" cy="253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38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AB9AA-E9DC-4C43-8260-D35CB204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команда КВН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F672987-C8FB-452B-9246-E4E6A97C4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98" y="1019869"/>
            <a:ext cx="3212174" cy="2409131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B7788F-3680-47D3-B85F-EC3244569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62" y="3734733"/>
            <a:ext cx="4140086" cy="27609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E67357-2D03-4618-91A5-AEE701FEC8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3" y="3725605"/>
            <a:ext cx="4128478" cy="276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1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школа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Наша школа - это кузница знаний,  мастерская дум, где ребенка окружают творчество, красота, фантазия.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Несколько десятков выпускников получили в  стенах нашей школы знания, спортивную закалку, добрую поддержку и заботливое внимание учителей. Для каждого поколения она была своей, особенной, но всегда родной и любимой, так как традиции школы свято сохраняются и передаются из года в год.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Педагогический коллектив нашего образовательного учреждения отличается высокой работоспособностью, стремлением к новым высотам. Благодаря знаниям, педагогическому мастерству всего коллектива, школа находится в творческом развитии. Наша школа является хранительницей традиций, бесценного педагогического опыта, накопленного прекрасными учителями за всю ее 39-летнюю историю. И не удивительно, что часть педагогов нашей школы – это молодые учителя, идущие по стопам своих наставников.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нашей школе работают много профессионально грамотных учителей. Педагогический коллектив состоит из 35 учителей. Более 90% работают учителя высшей и первой квалификационной категории.  </a:t>
            </a:r>
          </a:p>
          <a:p>
            <a:r>
              <a:rPr lang="ru-RU" sz="16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31679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школа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Учащиеся нашей школы всегда получали стабильные и прочные знания. Благодаря высокому профессионализму педагогов наша школа  все 39 лет славится своими учениками.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течение этих лет школа дала путевку в жизнь более двум тысячам ребятам, 92 из которых  окончили ее с золотыми и серебряными медалями.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учебном процессе образовательного учреждения используются современные информационные технологии,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 инновационные проекты, укрепляется материальная база школы.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Налажена тесная связь с социумом, с другими образовательными учреждениями дополнительного образования: Центр детского творчества, музыкальная школа, городская библиотека, Детская юношеская спортивная школа, музей истории БАМа.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2008 году наша школа стала победителем конкурса «Лучшая школа России» в рамках национального проекта «Образование», в 2014 году за внедрение  коллективом современных информационных технологий награждена дипломом «Школа цифрового века», 4 учителя - победители конкурса «Лучший учитель России», 2 учителя – Лауреат губернаторской премии,  19 учителей – призеры конкурсов «Учитель года», «Самый классный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классный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», 4 учителя – имеют статус «Почетный работник образования и воспитания».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652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Обращение директора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256584"/>
          </a:xfrm>
        </p:spPr>
        <p:txBody>
          <a:bodyPr>
            <a:normAutofit fontScale="85000" lnSpcReduction="20000"/>
          </a:bodyPr>
          <a:lstStyle/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Итак…. Вы выбрали себе нелегкую, но такую интересную профессию- учитель. За плечами годы обучения, контрольные, рефераты, и диплом о высшем образовании. Наконец-то, свершилось! Вы пришли в педагогический коллектив. Люди, которые вас будут окружать, это педагоги с опытом работы. Поэтому, не смущайтесь и не бойтесь задавать вопросы. Опытные учителя будут к вам хорошо относиться, если будут знать, что вы прислушиваетесь к их мнению и они для вас являются авторитетом. А вот свой авторитет вы должны завоевать, и начинать это нужно с первого дня работы в школе. Конечно нет определенных правил к завоеванию авторитета, а вот несколько советов вам, начинающим педагогам, я хочу дать.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Мои документы\Документы\ФОТО\Кирпач И.Г. (директор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908720"/>
            <a:ext cx="2142236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845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Советы директора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1.Вегда идите на работу с радостью, а выходите с приятной усталостью.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2.Одевайтесь так, чтобы никто не сказал вам вслед» Пора ей на модный приговор»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Улыбайтесь! – и пусть все звезды Голливуда , увидев вашу улыбку, подадут в отставку.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Помните: невнимательный врач может навредить телу больного, а невнимательный педагог – душе ребенка.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Входя в класс, точно знайте - для чего вы здесь и что будете делать.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Помните: если ваш голос становится угрожающе-хриплым, значит вы делаете что-то не то.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7. Если к вам на урок пришли «гости», думайте только о том, что вы «лучший педагог страны» и к тому же замечательная актриса.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8. Любите и уважайте свою администрацию также, как и она вас, и вы проживете долгую и счастливую педагогическую жизнь.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9. Отдавайте работе все силы, но выйдя из школы, включайтесь в другую не менее прекрасную и полноценную жизнь.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10. Помните: хорошие педагоги живут долго, поэтому ваша задача- стать хорошим педагогом.</a:t>
            </a:r>
          </a:p>
          <a:p>
            <a:pPr lvl="0"/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закончить свои советы хотелось бы словами Зигмунда Фрейда: Когда вдохновение не приходит к вам, выйдите вы ему навстречу! </a:t>
            </a:r>
          </a:p>
          <a:p>
            <a:pPr marL="0" lvl="0" indent="0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Здоровья вам, молодые специалисты, творчества, вдохновения, энтузиазма, исполнения всех желаний, и самое главное: побольше любознательных и талантливых учеников и понятливых родителей.</a:t>
            </a:r>
          </a:p>
          <a:p>
            <a:pPr marL="0" lvl="0" indent="0" algn="ctr">
              <a:buNone/>
            </a:pPr>
            <a:r>
              <a:rPr lang="ru-RU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 ЖДЕТ ВАС!!!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794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Педагогический коллектив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16" y="1268760"/>
            <a:ext cx="5889567" cy="3988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544522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Творческие, работоспособные, активные – это все про нас!</a:t>
            </a:r>
          </a:p>
        </p:txBody>
      </p:sp>
    </p:spTree>
    <p:extLst>
      <p:ext uri="{BB962C8B-B14F-4D97-AF65-F5344CB8AC3E}">
        <p14:creationId xmlns:p14="http://schemas.microsoft.com/office/powerpoint/2010/main" val="110635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базе школы работают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824536"/>
          </a:xfrm>
        </p:spPr>
        <p:txBody>
          <a:bodyPr>
            <a:normAutofit fontScale="47500" lnSpcReduction="20000"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Творческая площадка «Школа России»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Городской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медиаресурсный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центр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Пункт проведения ГИА</a:t>
            </a:r>
          </a:p>
          <a:p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Робошкола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«Электроник»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Профильные классы информационно-технологического направления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«Школа будущих 1-классников» по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предшкольной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подготовке.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Центр детских инициатив.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Точка роста естественно-научной и технологической направленности.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Занятия по ПДД на собственном автогородке.</a:t>
            </a:r>
          </a:p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Объединения: 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, Журналистика, школьный театр, Волонтерский отряд, вокально-хоровой кружок «Ветер перемен».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382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30546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b="1" dirty="0">
                <a:solidFill>
                  <a:srgbClr val="9A2673"/>
                </a:solidFill>
              </a:rPr>
              <a:t>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Традиции и достижения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uLnTx/>
              <a:uFillTx/>
              <a:latin typeface="Calibri"/>
              <a:ea typeface="+mj-ea"/>
            </a:endParaRPr>
          </a:p>
        </p:txBody>
      </p:sp>
      <p:pic>
        <p:nvPicPr>
          <p:cNvPr id="5123" name="Picture 3" descr="D:\входящие\к стендам\вокальная студия Ветер перемен\IMG_81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62446"/>
            <a:ext cx="2790268" cy="186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входящие\фото посл звонка 17\IMG_25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4401">
            <a:off x="32171" y="2046516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входящие\фото посл звонка 17\IMG_26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38" y="4745413"/>
            <a:ext cx="2938730" cy="195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входящие\к стендам\вокальная студия Ветер перемен\IMG_81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1" y="4745413"/>
            <a:ext cx="2938730" cy="195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входящие\к стендам\в творчестве\8121513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9027">
            <a:off x="5650001" y="2968531"/>
            <a:ext cx="2844652" cy="189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входящие\к стендам\вокальная студия Ветер перемен\IMG_833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879" y="908720"/>
            <a:ext cx="2815273" cy="187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входящие\к стендам\вокальная студия Ветер перемен\DSC0764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884" y="4745413"/>
            <a:ext cx="2593560" cy="194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входящие\к стендам\в творчестве\36079064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237" y="2902894"/>
            <a:ext cx="2321830" cy="174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051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входящие\к стендам\вокальная студия Ветер перемен\IMG_83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3" y="1124744"/>
            <a:ext cx="3167844" cy="2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входящие\к стендам\в творчестве\SAM_12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08720"/>
            <a:ext cx="2801726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008" y="0"/>
            <a:ext cx="8928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Традиции и достижения</a:t>
            </a:r>
            <a:endParaRPr lang="ru-RU" sz="4400" dirty="0">
              <a:solidFill>
                <a:sysClr val="windowText" lastClr="00000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ea typeface="+mj-ea"/>
              <a:cs typeface="+mj-cs"/>
            </a:endParaRPr>
          </a:p>
        </p:txBody>
      </p:sp>
      <p:pic>
        <p:nvPicPr>
          <p:cNvPr id="8" name="Рисунок 7" descr="D:\интернет окт\осенний бал\IMG_008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8279" y="1478930"/>
            <a:ext cx="2392834" cy="156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AE0C98-2C2F-4A9C-B740-721629CC95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17890"/>
            <a:ext cx="3707904" cy="27809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56E831-F751-42AF-99B9-9EFB470B06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667653"/>
            <a:ext cx="3779912" cy="28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18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755576" y="116632"/>
            <a:ext cx="7786688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altLang="ru-RU" sz="3600" b="1" dirty="0">
                <a:solidFill>
                  <a:srgbClr val="FF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Спортивные состязания </a:t>
            </a:r>
          </a:p>
        </p:txBody>
      </p:sp>
      <p:pic>
        <p:nvPicPr>
          <p:cNvPr id="8" name="Рисунок 7" descr="D:\интернет окт\папа мама я\IMG_035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469475">
            <a:off x="5697295" y="995449"/>
            <a:ext cx="3060970" cy="193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входящие\к стендам\от веселых стартов до олимпийских вершин\IMG_66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1763">
            <a:off x="348367" y="3996511"/>
            <a:ext cx="3275856" cy="218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входящие\к стендам\от веселых стартов до олимпийских вершин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0379">
            <a:off x="5567226" y="4039408"/>
            <a:ext cx="3145631" cy="209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входящие\к стендам\от веселых стартов до олимпийских вершин\9326048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184" y="1476809"/>
            <a:ext cx="2853130" cy="190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D:\интернет окт 13 1\папа мама\IMG_8704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23806" y="4648790"/>
            <a:ext cx="2952328" cy="1936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F8402B-AFD9-4DAA-9B94-EF71FC315E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6011">
            <a:off x="52975" y="1361889"/>
            <a:ext cx="2843808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97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53A11-7819-4CCC-B2D1-A6E24019C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56981"/>
            <a:ext cx="5351413" cy="24720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D7676B-071F-4072-8580-1495A95A1E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19873"/>
            <a:ext cx="4644008" cy="21452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23A99D7-2489-4259-803A-08CACBC86F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30022"/>
            <a:ext cx="3899925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31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500063" y="4214813"/>
            <a:ext cx="335756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pPr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 sz="3600">
              <a:solidFill>
                <a:srgbClr val="000000"/>
              </a:solidFill>
            </a:endParaRPr>
          </a:p>
        </p:txBody>
      </p:sp>
      <p:sp>
        <p:nvSpPr>
          <p:cNvPr id="8195" name="Text Box 1"/>
          <p:cNvSpPr txBox="1">
            <a:spLocks noChangeArrowheads="1"/>
          </p:cNvSpPr>
          <p:nvPr/>
        </p:nvSpPr>
        <p:spPr bwMode="auto">
          <a:xfrm>
            <a:off x="107504" y="692150"/>
            <a:ext cx="8928992" cy="72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E6887-D2E5-4610-B0ED-921BF8CA0A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3" y="785813"/>
            <a:ext cx="2579787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7FBBB5-7FCC-4DEF-858C-36684F4672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528" y="1162674"/>
            <a:ext cx="3778047" cy="28423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CB449A-4554-4039-85CA-B0285430F7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213" y="4465976"/>
            <a:ext cx="4572000" cy="206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69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4F6DB-75C0-4369-A415-D50603DF2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07" y="764704"/>
            <a:ext cx="2085696" cy="27809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748D0-50DE-42CD-8435-D39C82FAF9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004" y="764704"/>
            <a:ext cx="2067694" cy="27569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87DA71-EE51-4E38-94C0-761000D4B2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788707"/>
            <a:ext cx="2067694" cy="2756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4137B1-AE4D-4E75-BEAA-7FC7D94B01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8" y="3717032"/>
            <a:ext cx="2191172" cy="29215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54511A-FF48-44A6-93F8-BD82C8FB1F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004" y="3735040"/>
            <a:ext cx="2191172" cy="292156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1AB873-77BD-4890-8E70-C4E728F498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120" y="3751077"/>
            <a:ext cx="2264806" cy="30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3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179512" y="0"/>
            <a:ext cx="8964488" cy="77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pPr algn="ctr" defTabSz="449263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altLang="ru-RU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Мероприятия ко Дню Победы</a:t>
            </a:r>
          </a:p>
        </p:txBody>
      </p:sp>
      <p:pic>
        <p:nvPicPr>
          <p:cNvPr id="6" name="Рисунок 5" descr="D:\интернет май\ветераны\IMG_485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5614" y="764704"/>
            <a:ext cx="2865809" cy="2055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:\интернет май\9 мая\IMG_475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192" y="715000"/>
            <a:ext cx="2638586" cy="1946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D:\входящие\к стендам\Будущие защитники Отечества\2738832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62880"/>
            <a:ext cx="2740917" cy="20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входящие\к стендам\Будущие защитники Отечества\2671422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7" y="3452427"/>
            <a:ext cx="3384449" cy="22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входящие\к стендам\Будущие защитники Отечества\IMG_82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49" y="3510084"/>
            <a:ext cx="3492407" cy="232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входящие\к стендам\Будущие защитники Отечества\c4b17d6b98fec35f28c7481c481e212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01351"/>
            <a:ext cx="1823793" cy="18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D:\входящие\к стендам\Будущие защитники Отечества\34749429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722" y="4805672"/>
            <a:ext cx="3031591" cy="202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628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270598" y="404662"/>
            <a:ext cx="8288412" cy="125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 b="1">
                <a:solidFill>
                  <a:srgbClr val="9A2673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r>
              <a:rPr lang="ru-RU" altLang="ru-RU" sz="4400" dirty="0">
                <a:latin typeface="Times New Roman" pitchFamily="18" charset="0"/>
                <a:cs typeface="Times New Roman" pitchFamily="18" charset="0"/>
              </a:rPr>
              <a:t>Дорогие выпускники!</a:t>
            </a: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179512" y="5715000"/>
            <a:ext cx="8964488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131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Calibri" pitchFamily="32" charset="0"/>
                <a:cs typeface="DejaVu Sans" charset="0"/>
              </a:defRPr>
            </a:lvl9pPr>
          </a:lstStyle>
          <a:p>
            <a:pPr algn="ctr" defTabSz="449263" eaLnBrk="1" fontAlgn="base" hangingPunct="1">
              <a:lnSpc>
                <a:spcPct val="90000"/>
              </a:lnSpc>
              <a:spcBef>
                <a:spcPts val="1250"/>
              </a:spcBef>
              <a:spcAft>
                <a:spcPct val="0"/>
              </a:spcAft>
              <a:buSzPct val="100000"/>
            </a:pPr>
            <a:r>
              <a:rPr lang="ru-RU" altLang="ru-RU" sz="5000" b="1" dirty="0">
                <a:solidFill>
                  <a:srgbClr val="9A2673"/>
                </a:solidFill>
                <a:latin typeface="Times New Roman" pitchFamily="18" charset="0"/>
                <a:cs typeface="Times New Roman" pitchFamily="18" charset="0"/>
              </a:rPr>
              <a:t>Мы будем рады видеть ВАС!</a:t>
            </a:r>
          </a:p>
        </p:txBody>
      </p:sp>
      <p:pic>
        <p:nvPicPr>
          <p:cNvPr id="5" name="Рисунок 4" descr="J:\DCIM\100CANON\IMG_208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591" y="1556792"/>
            <a:ext cx="5940425" cy="3959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296540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ejaVu Sans"/>
        <a:cs typeface="DejaVu Sans"/>
      </a:majorFont>
      <a:minorFont>
        <a:latin typeface="Calibri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1121</Words>
  <Application>Microsoft Office PowerPoint</Application>
  <PresentationFormat>Экран (4:3)</PresentationFormat>
  <Paragraphs>104</Paragraphs>
  <Slides>24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1_Тема Office</vt:lpstr>
      <vt:lpstr>Муниципальное  общеобразовательное бюджетное учреждение  средняя  общеобразовательная школа №2 ПРИГЛАШАЕТ НА РАБОТУ МОЛОДЫХ СПЕЦИАЛИСТОВ</vt:lpstr>
      <vt:lpstr>НАМ ТРЕБУЮТСЯ</vt:lpstr>
      <vt:lpstr>УСЛОВИЯ</vt:lpstr>
      <vt:lpstr>Наш город</vt:lpstr>
      <vt:lpstr>Наша школа школьное кафе</vt:lpstr>
      <vt:lpstr>Школьный спортивный клуб</vt:lpstr>
      <vt:lpstr>Цифровая образовательная среда ЦОС</vt:lpstr>
      <vt:lpstr>Точка роста</vt:lpstr>
      <vt:lpstr>Автогородок </vt:lpstr>
      <vt:lpstr>Школьная команда КВН</vt:lpstr>
      <vt:lpstr>Наша школа</vt:lpstr>
      <vt:lpstr>Наша школа</vt:lpstr>
      <vt:lpstr>Обращение директора</vt:lpstr>
      <vt:lpstr>Советы директора</vt:lpstr>
      <vt:lpstr>Педагогический коллектив</vt:lpstr>
      <vt:lpstr>На базе школы работают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МОБУ СОШ №2</dc:title>
  <dc:creator>Админ</dc:creator>
  <cp:lastModifiedBy>ucheba</cp:lastModifiedBy>
  <cp:revision>36</cp:revision>
  <dcterms:created xsi:type="dcterms:W3CDTF">2018-03-06T23:44:56Z</dcterms:created>
  <dcterms:modified xsi:type="dcterms:W3CDTF">2024-02-07T01:00:23Z</dcterms:modified>
</cp:coreProperties>
</file>