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96" r:id="rId3"/>
    <p:sldId id="280" r:id="rId4"/>
    <p:sldId id="281" r:id="rId5"/>
    <p:sldId id="282" r:id="rId6"/>
    <p:sldId id="283" r:id="rId7"/>
    <p:sldId id="284" r:id="rId8"/>
    <p:sldId id="279" r:id="rId9"/>
    <p:sldId id="258" r:id="rId10"/>
    <p:sldId id="285" r:id="rId11"/>
    <p:sldId id="286" r:id="rId12"/>
    <p:sldId id="287" r:id="rId13"/>
    <p:sldId id="288" r:id="rId14"/>
    <p:sldId id="289" r:id="rId15"/>
    <p:sldId id="290" r:id="rId16"/>
    <p:sldId id="292" r:id="rId17"/>
    <p:sldId id="291" r:id="rId18"/>
    <p:sldId id="293" r:id="rId19"/>
    <p:sldId id="259" r:id="rId20"/>
    <p:sldId id="260" r:id="rId21"/>
    <p:sldId id="294" r:id="rId22"/>
    <p:sldId id="295" r:id="rId23"/>
    <p:sldId id="273" r:id="rId24"/>
    <p:sldId id="297" r:id="rId25"/>
    <p:sldId id="298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50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27.02.2024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Круглая лента лицом вверх 5"/>
          <p:cNvSpPr/>
          <p:nvPr/>
        </p:nvSpPr>
        <p:spPr>
          <a:xfrm>
            <a:off x="107504" y="4725144"/>
            <a:ext cx="8712968" cy="1584176"/>
          </a:xfrm>
          <a:prstGeom prst="ellipseRibbon2">
            <a:avLst/>
          </a:prstGeom>
          <a:solidFill>
            <a:srgbClr val="FFFF99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i="1" dirty="0">
                <a:solidFill>
                  <a:srgbClr val="FF0000"/>
                </a:solidFill>
                <a:latin typeface="Batang" pitchFamily="18" charset="-127"/>
                <a:ea typeface="Batang" pitchFamily="18" charset="-127"/>
              </a:rPr>
              <a:t>МОАУ СОШ </a:t>
            </a:r>
            <a:r>
              <a:rPr lang="ru-RU" sz="4000" b="1" i="1" dirty="0" err="1">
                <a:solidFill>
                  <a:srgbClr val="FF0000"/>
                </a:solidFill>
                <a:latin typeface="Batang" pitchFamily="18" charset="-127"/>
                <a:ea typeface="Batang" pitchFamily="18" charset="-127"/>
              </a:rPr>
              <a:t>с.Томское</a:t>
            </a:r>
            <a:endParaRPr lang="ru-RU" sz="4000" b="1" i="1" dirty="0">
              <a:solidFill>
                <a:srgbClr val="FF0000"/>
              </a:solidFill>
              <a:latin typeface="Batang" pitchFamily="18" charset="-127"/>
              <a:ea typeface="Batang" pitchFamily="18" charset="-127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35E1BCB-6D55-4D7B-A4BC-20497DAB25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314" y="472908"/>
            <a:ext cx="6141372" cy="409264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User\Desktop\конкурс\кол.jpg"/>
          <p:cNvPicPr/>
          <p:nvPr/>
        </p:nvPicPr>
        <p:blipFill>
          <a:blip r:embed="rId2" cstate="print"/>
          <a:srcRect t="11306"/>
          <a:stretch>
            <a:fillRect/>
          </a:stretch>
        </p:blipFill>
        <p:spPr bwMode="auto">
          <a:xfrm>
            <a:off x="755576" y="620688"/>
            <a:ext cx="7848872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1403648" y="284594"/>
            <a:ext cx="6768752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619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РАЗВИТИЕ ПОЗНАВАТЕЛЬНЫХ СПОСОБНОСТЕЙ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61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Научное общество обучающихся «Импульс» </a:t>
            </a:r>
            <a:endParaRPr kumimoji="0" lang="ru-RU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61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6625" name="Рисунок 3" descr="IMG_20220301_075559_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980728"/>
            <a:ext cx="5032375" cy="1997075"/>
          </a:xfrm>
          <a:prstGeom prst="rect">
            <a:avLst/>
          </a:prstGeom>
          <a:noFill/>
        </p:spPr>
      </p:pic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 descr="C:\Users\User\Desktop\конкурс\фото\конф\IMG-20220302-WA0025.jpg"/>
          <p:cNvPicPr/>
          <p:nvPr/>
        </p:nvPicPr>
        <p:blipFill>
          <a:blip r:embed="rId3" cstate="print"/>
          <a:srcRect l="4389" t="15281" r="9022"/>
          <a:stretch>
            <a:fillRect/>
          </a:stretch>
        </p:blipFill>
        <p:spPr bwMode="auto">
          <a:xfrm>
            <a:off x="179512" y="3356992"/>
            <a:ext cx="3608070" cy="2407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User\Desktop\конкурс\фото\конф\IMG-20220302-WA0028.jpg"/>
          <p:cNvPicPr/>
          <p:nvPr/>
        </p:nvPicPr>
        <p:blipFill>
          <a:blip r:embed="rId4" cstate="print"/>
          <a:srcRect t="20657"/>
          <a:stretch>
            <a:fillRect/>
          </a:stretch>
        </p:blipFill>
        <p:spPr bwMode="auto">
          <a:xfrm>
            <a:off x="3923928" y="3068960"/>
            <a:ext cx="3240360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User\Desktop\конкурс\фото\IMG_1415.JPG"/>
          <p:cNvPicPr/>
          <p:nvPr/>
        </p:nvPicPr>
        <p:blipFill>
          <a:blip r:embed="rId5" cstate="print"/>
          <a:srcRect b="17051"/>
          <a:stretch>
            <a:fillRect/>
          </a:stretch>
        </p:blipFill>
        <p:spPr bwMode="auto">
          <a:xfrm>
            <a:off x="6516216" y="764704"/>
            <a:ext cx="221361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User\Desktop\конкурс\фото\IMG_20210325_111828.jpg"/>
          <p:cNvPicPr/>
          <p:nvPr/>
        </p:nvPicPr>
        <p:blipFill>
          <a:blip r:embed="rId6" cstate="print"/>
          <a:srcRect t="16543" r="15613"/>
          <a:stretch>
            <a:fillRect/>
          </a:stretch>
        </p:blipFill>
        <p:spPr bwMode="auto">
          <a:xfrm>
            <a:off x="6516216" y="3717032"/>
            <a:ext cx="2251710" cy="2964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332657"/>
            <a:ext cx="79928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ЦЕНТР  ОБРАЗОВАНИЯ  ЦИФРОВОГО  И ГУМАНИТАРНОГО                 ПРОФИЛЕЙ  «ТОЧКА РОСТА»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https://tomshkola.edusite.ru/images/p44_whatsappimage2021-11-11at115232.jpe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764704"/>
            <a:ext cx="216024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Вылкова Елена Сергеевна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0272" y="764704"/>
            <a:ext cx="1337310" cy="1775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555776" y="1052736"/>
            <a:ext cx="4392488" cy="36004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002060"/>
                </a:solidFill>
              </a:rPr>
              <a:t>Руководитель </a:t>
            </a:r>
            <a:r>
              <a:rPr lang="ru-RU" sz="1400" b="1" dirty="0" err="1">
                <a:solidFill>
                  <a:srgbClr val="002060"/>
                </a:solidFill>
              </a:rPr>
              <a:t>Вылкова</a:t>
            </a:r>
            <a:r>
              <a:rPr lang="ru-RU" sz="1400" b="1" dirty="0">
                <a:solidFill>
                  <a:srgbClr val="002060"/>
                </a:solidFill>
              </a:rPr>
              <a:t> Елена Сергеевна</a:t>
            </a:r>
          </a:p>
        </p:txBody>
      </p:sp>
      <p:pic>
        <p:nvPicPr>
          <p:cNvPr id="6" name="Рисунок 5" descr="https://tomshkola.edusite.ru/images/p44_whatsappimage2022-01-20at022101.jpe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1484784"/>
            <a:ext cx="2160270" cy="2872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s://tomshkola.edusite.ru/images/p44_img_4616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87824" y="1484784"/>
            <a:ext cx="3456384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s://tomshkola.edusite.ru/images/p44_img_4157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71600" y="4437112"/>
            <a:ext cx="2861310" cy="1897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https://tomshkola.edusite.ru/images/p44_img_4175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99992" y="4005064"/>
            <a:ext cx="3482340" cy="2308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0" y="485718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ПРОФЕССИОНАЛЬНАЯ  ОРИЕНТАЦИЯ  ОБУЧАЮЩИХСЯ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 descr="https://tomshkola.edusite.ru/images/p11_whatsappimage2022-01-31at235217-2-.jpe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908720"/>
            <a:ext cx="2160240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https://tomshkola.edusite.ru/images/p11_whatsappimage2021-10-31at112508-2-.jpe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980728"/>
            <a:ext cx="2952328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4" cstate="print"/>
          <a:srcRect l="13269" t="24096" r="45654" b="24900"/>
          <a:stretch>
            <a:fillRect/>
          </a:stretch>
        </p:blipFill>
        <p:spPr bwMode="auto">
          <a:xfrm>
            <a:off x="1043608" y="4365104"/>
            <a:ext cx="2952328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s://tomshkola.edusite.ru/images/p11_20210409_102733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4008" y="4149080"/>
            <a:ext cx="3600400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s://tomshkola.edusite.ru/images/p11_whatsappimage2021-10-31at112508-1-.jpe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84168" y="1124744"/>
            <a:ext cx="286131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683568" y="-3488230"/>
            <a:ext cx="8136904" cy="9479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14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ru-RU" sz="1400" dirty="0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14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ru-RU" sz="1400" dirty="0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14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ru-RU" sz="1400" dirty="0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14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ru-RU" sz="1400" dirty="0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14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ru-RU" sz="1400" dirty="0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14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ru-RU" sz="1400" dirty="0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14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ru-RU" sz="1400" dirty="0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14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ru-RU" sz="1400" dirty="0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14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ru-RU" sz="1400" dirty="0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14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ru-RU" sz="1400" dirty="0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14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ru-RU" sz="1400" dirty="0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14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1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Физкультурно</a:t>
            </a: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спортивное направление.</a:t>
            </a:r>
            <a:endParaRPr kumimoji="0" lang="ru-RU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(Шахматы, теннис, волейбол, баскетбол,  Уроки здоровья)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Техническое направление.</a:t>
            </a:r>
            <a:endParaRPr kumimoji="0" lang="ru-RU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( 3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моделирование, робототехника и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лего</a:t>
            </a:r>
            <a:r>
              <a:rPr kumimoji="0" lang="ru-RU" sz="2400" b="0" i="0" u="none" strike="noStrike" cap="none" normalizeH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конструирование)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Художественная направленность.</a:t>
            </a:r>
            <a:endParaRPr kumimoji="0" lang="ru-RU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 вокальная группа 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Созвездие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Театральный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Творческая мастерская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Социально </a:t>
            </a: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гуманитарное направление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 ДЮП, 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Лотос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волонтёры, 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Волшебный мир сенсорной комнаты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Охват обучающихся дополнительным образованием - 100%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476672"/>
            <a:ext cx="7560840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Дополнительное образование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3501008"/>
            <a:ext cx="2448272" cy="288032"/>
          </a:xfrm>
          <a:prstGeom prst="rect">
            <a:avLst/>
          </a:prstGeom>
          <a:solidFill>
            <a:schemeClr val="bg1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FF0000"/>
                </a:solidFill>
              </a:rPr>
              <a:t>3</a:t>
            </a:r>
            <a:r>
              <a:rPr lang="en-US" sz="1600" dirty="0">
                <a:solidFill>
                  <a:srgbClr val="FF0000"/>
                </a:solidFill>
              </a:rPr>
              <a:t>D </a:t>
            </a:r>
            <a:r>
              <a:rPr lang="ru-RU" sz="1600" dirty="0">
                <a:solidFill>
                  <a:srgbClr val="FF0000"/>
                </a:solidFill>
              </a:rPr>
              <a:t>моделирование</a:t>
            </a:r>
            <a:r>
              <a:rPr lang="en-US" sz="1600" b="1" dirty="0">
                <a:solidFill>
                  <a:srgbClr val="FF0000"/>
                </a:solidFill>
              </a:rPr>
              <a:t> </a:t>
            </a:r>
            <a:endParaRPr lang="ru-RU" sz="1600" b="1" dirty="0">
              <a:solidFill>
                <a:srgbClr val="FF0000"/>
              </a:solidFill>
            </a:endParaRPr>
          </a:p>
        </p:txBody>
      </p:sp>
      <p:pic>
        <p:nvPicPr>
          <p:cNvPr id="4098" name="Picture 2" descr="D:\Documents\конкурс\Доп.программы\Доп.программы\3D моделирование\e936475c46863406e8d8f041e15cea6c_244x1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052736"/>
            <a:ext cx="3672408" cy="2376264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683568" y="476672"/>
            <a:ext cx="7560840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Дополнительное образование </a:t>
            </a:r>
          </a:p>
        </p:txBody>
      </p:sp>
      <p:pic>
        <p:nvPicPr>
          <p:cNvPr id="4099" name="Picture 3" descr="D:\Documents\конкурс\Доп.программы\Доп.программы\Робототехника\3a7e2ed070a7af93f2d553de04fcf4a5_244x15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1052736"/>
            <a:ext cx="3646594" cy="237626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860032" y="3501008"/>
            <a:ext cx="2448272" cy="288032"/>
          </a:xfrm>
          <a:prstGeom prst="rect">
            <a:avLst/>
          </a:prstGeom>
          <a:solidFill>
            <a:schemeClr val="bg1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ru-RU" dirty="0">
                <a:solidFill>
                  <a:srgbClr val="FF0000"/>
                </a:solidFill>
              </a:rPr>
              <a:t>Робототехника</a:t>
            </a:r>
          </a:p>
        </p:txBody>
      </p:sp>
      <p:pic>
        <p:nvPicPr>
          <p:cNvPr id="4100" name="Picture 4" descr="D:\Documents\конкурс\Доп.программы\Доп.программы\Театральный\3bed54747903c5cb3a8bc6f5fb26c0b0_244x15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3933056"/>
            <a:ext cx="2808312" cy="1830007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827584" y="5949280"/>
            <a:ext cx="2448272" cy="288032"/>
          </a:xfrm>
          <a:prstGeom prst="rect">
            <a:avLst/>
          </a:prstGeom>
          <a:solidFill>
            <a:schemeClr val="bg1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Театральный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4101" name="Picture 5" descr="D:\Documents\конкурс\Доп.программы\Доп.программы\Лотос\0739ed5f45b7202f560f07f44f0ec4c2_244x15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9992" y="3861047"/>
            <a:ext cx="2808312" cy="1830007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4716016" y="5877272"/>
            <a:ext cx="2448272" cy="288032"/>
          </a:xfrm>
          <a:prstGeom prst="rect">
            <a:avLst/>
          </a:prstGeom>
          <a:solidFill>
            <a:schemeClr val="bg1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Лотос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родина\WhatsApp Image 2022-03-19 at 13.47.41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6632"/>
            <a:ext cx="5256584" cy="3929296"/>
          </a:xfrm>
          <a:prstGeom prst="rect">
            <a:avLst/>
          </a:prstGeom>
          <a:noFill/>
        </p:spPr>
      </p:pic>
      <p:pic>
        <p:nvPicPr>
          <p:cNvPr id="3" name="Picture 2" descr="D:\Documents\конкурс\отраб\Юнармия\Юнармия\WhatsApp Image 2022-03-21 at 11.51.10.jpeg"/>
          <p:cNvPicPr>
            <a:picLocks noChangeAspect="1" noChangeArrowheads="1"/>
          </p:cNvPicPr>
          <p:nvPr/>
        </p:nvPicPr>
        <p:blipFill>
          <a:blip r:embed="rId3" cstate="print"/>
          <a:srcRect l="6944" b="27430"/>
          <a:stretch>
            <a:fillRect/>
          </a:stretch>
        </p:blipFill>
        <p:spPr bwMode="auto">
          <a:xfrm>
            <a:off x="4139952" y="3501008"/>
            <a:ext cx="4824536" cy="316835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5580112" y="2348880"/>
            <a:ext cx="3168352" cy="5760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руководитель </a:t>
            </a:r>
          </a:p>
        </p:txBody>
      </p:sp>
      <p:pic>
        <p:nvPicPr>
          <p:cNvPr id="5" name="Рисунок 4" descr="https://sun9-34.userapi.com/impf/5x1TjFk7xKOKt-LDU4L0hTWc30QadHMBKYnPXA/14qn4LHofPs.jpg?size=0x0&amp;quality=90&amp;proxy=1&amp;sign=1799f60d7d7688e71f81cb891008e6d1&amp;c_uniq_tag=0XzK8tXi29niRk72H-znPJtry7jIMDWUKUneBvsoLB0&amp;type=video_thumb"/>
          <p:cNvPicPr/>
          <p:nvPr/>
        </p:nvPicPr>
        <p:blipFill>
          <a:blip r:embed="rId4" cstate="print"/>
          <a:srcRect b="8439"/>
          <a:stretch>
            <a:fillRect/>
          </a:stretch>
        </p:blipFill>
        <p:spPr bwMode="auto">
          <a:xfrm>
            <a:off x="1259632" y="4149080"/>
            <a:ext cx="2304256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5652120" y="1196752"/>
            <a:ext cx="3168352" cy="5760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Отряд </a:t>
            </a:r>
            <a:r>
              <a:rPr lang="ru-RU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Юнармия</a:t>
            </a: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родина\03-03-2023_07-15-49\20220505_0931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620688"/>
            <a:ext cx="3237012" cy="5754688"/>
          </a:xfrm>
          <a:prstGeom prst="rect">
            <a:avLst/>
          </a:prstGeom>
          <a:noFill/>
        </p:spPr>
      </p:pic>
      <p:pic>
        <p:nvPicPr>
          <p:cNvPr id="2051" name="Picture 3" descr="C:\Users\User\Desktop\родина\03-03-2023_07-15-49\20220509_093746.jpg"/>
          <p:cNvPicPr>
            <a:picLocks noChangeAspect="1" noChangeArrowheads="1"/>
          </p:cNvPicPr>
          <p:nvPr/>
        </p:nvPicPr>
        <p:blipFill>
          <a:blip r:embed="rId3" cstate="print"/>
          <a:srcRect t="13649"/>
          <a:stretch>
            <a:fillRect/>
          </a:stretch>
        </p:blipFill>
        <p:spPr bwMode="auto">
          <a:xfrm>
            <a:off x="4283968" y="692696"/>
            <a:ext cx="3561048" cy="54666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0" dirty="0">
                <a:solidFill>
                  <a:srgbClr val="FF0000"/>
                </a:solidFill>
              </a:rPr>
              <a:t>СОХРАНЕНИЕ И УКРЕПЛЕНИЕ ЗДОРОВЬЯ ОБУЧАЮЩИХСЯ- ОДНО ИЗ ПРИОРИТЕТНЫХ НАПРАВЛЕНИЙ ШКОЛЫ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User\Desktop\конкурс\Футбол\Футбол\3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836712"/>
            <a:ext cx="3897630" cy="2186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D:\Documents\здоровье\Новая папка\IMG_20180219_08302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3212976"/>
            <a:ext cx="2232248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D:\Documents\здоровье\IMG-20170201-WA0009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984" y="836712"/>
            <a:ext cx="3992855" cy="2166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D:\Documents\здоровье\Новая папка\IMG_20180219_083107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5976" y="3429000"/>
            <a:ext cx="3312368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:\Documents\здоровье\IMG_20180216_11534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24744"/>
            <a:ext cx="3456384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C:\Users\User\Desktop\конкурс\КАТОК\КАТОК\WhatsApp Image 2022-02-03 at 14.47.41.jpeg"/>
          <p:cNvPicPr/>
          <p:nvPr/>
        </p:nvPicPr>
        <p:blipFill>
          <a:blip r:embed="rId3" cstate="print"/>
          <a:srcRect t="34004"/>
          <a:stretch>
            <a:fillRect/>
          </a:stretch>
        </p:blipFill>
        <p:spPr bwMode="auto">
          <a:xfrm>
            <a:off x="4283968" y="2132856"/>
            <a:ext cx="3960440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95736" y="404664"/>
            <a:ext cx="4392488" cy="504056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Волейбол. Баскетбол. </a:t>
            </a:r>
          </a:p>
        </p:txBody>
      </p:sp>
      <p:pic>
        <p:nvPicPr>
          <p:cNvPr id="4" name="Рисунок 3" descr="C:\Users\User\Desktop\конкурс\спорт\IMG-20220323-WA0015.jpg"/>
          <p:cNvPicPr/>
          <p:nvPr/>
        </p:nvPicPr>
        <p:blipFill>
          <a:blip r:embed="rId2" cstate="print"/>
          <a:srcRect t="14370" b="18307"/>
          <a:stretch>
            <a:fillRect/>
          </a:stretch>
        </p:blipFill>
        <p:spPr bwMode="auto">
          <a:xfrm>
            <a:off x="395536" y="1124744"/>
            <a:ext cx="4608512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User\Desktop\конкурс\Доп.программы\Доп.программы\Баскетбол\6d465734c6c14d44a9bff666e4733c2a_244x15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3861048"/>
            <a:ext cx="3888432" cy="2430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User\AppData\Local\Temp\Rar$DIa15848.29024\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1196752"/>
            <a:ext cx="998597" cy="1407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5220072" y="2708920"/>
            <a:ext cx="3528392" cy="576064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Тренер </a:t>
            </a:r>
          </a:p>
          <a:p>
            <a:pPr algn="ctr"/>
            <a:r>
              <a:rPr lang="ru-RU" sz="2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Иванова Елена Николаевна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Documents\конкурс\каратэ\каратэ\IMG-20200316-WA00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4"/>
            <a:ext cx="2780438" cy="3707251"/>
          </a:xfrm>
          <a:prstGeom prst="rect">
            <a:avLst/>
          </a:prstGeom>
          <a:noFill/>
        </p:spPr>
      </p:pic>
      <p:pic>
        <p:nvPicPr>
          <p:cNvPr id="7172" name="Picture 4" descr="D:\Documents\конкурс\каратэ\каратэ\IMG-20200316-WA004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2996952"/>
            <a:ext cx="4909552" cy="3682164"/>
          </a:xfrm>
          <a:prstGeom prst="rect">
            <a:avLst/>
          </a:prstGeom>
          <a:noFill/>
        </p:spPr>
      </p:pic>
      <p:pic>
        <p:nvPicPr>
          <p:cNvPr id="7171" name="Picture 3" descr="D:\Documents\конкурс\каратэ\каратэ\IMG-20200316-WA004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5856" y="404664"/>
            <a:ext cx="2816442" cy="3755256"/>
          </a:xfrm>
          <a:prstGeom prst="rect">
            <a:avLst/>
          </a:prstGeom>
          <a:noFill/>
        </p:spPr>
      </p:pic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467544" y="4487144"/>
            <a:ext cx="288032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60725" algn="l"/>
              </a:tabLst>
            </a:pP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Тренер</a:t>
            </a:r>
            <a:endParaRPr kumimoji="0" lang="ru-RU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60725" algn="l"/>
              </a:tabLst>
            </a:pP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  </a:t>
            </a:r>
            <a:r>
              <a:rPr kumimoji="0" lang="ru-RU" sz="1600" b="1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Жигуренко</a:t>
            </a: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Дмитрий Константинович</a:t>
            </a:r>
            <a:endParaRPr kumimoji="0" lang="ru-RU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084168" y="1052736"/>
            <a:ext cx="2736304" cy="1512168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Карате </a:t>
            </a:r>
            <a:r>
              <a:rPr lang="ru-RU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Киокусинкай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0" y="546235"/>
            <a:ext cx="9144000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8725" algn="l"/>
              </a:tabLst>
            </a:pPr>
            <a:r>
              <a:rPr kumimoji="0" lang="ru-RU" sz="2800" b="1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Шахматы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8725" algn="l"/>
              </a:tabLst>
            </a:pPr>
            <a:r>
              <a:rPr kumimoji="0" lang="ru-RU" sz="2400" b="1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(руководитель</a:t>
            </a:r>
            <a:r>
              <a:rPr kumimoji="0" lang="ru-RU" sz="2400" b="1" u="none" strike="noStrike" cap="none" normalizeH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Поддубная</a:t>
            </a:r>
            <a:r>
              <a:rPr kumimoji="0" lang="ru-RU" sz="2400" b="1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О.А.)</a:t>
            </a:r>
            <a:endParaRPr kumimoji="0" lang="ru-RU" sz="24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 descr="C:\Users\User\Desktop\конкурс\Доп.программы\Доп.программы\Шахматы\1e53a95c95ecea424ac1d410ab812e17_244x15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132856"/>
            <a:ext cx="3672408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C:\Users\User\Desktop\конкурс\Доп.программы\Доп.программы\Шахматы\cc592f2745b8c0b7f72acde616131436_244x15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3140968"/>
            <a:ext cx="3816424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rcRect l="41220" t="32769" r="41646" b="28384"/>
          <a:stretch>
            <a:fillRect/>
          </a:stretch>
        </p:blipFill>
        <p:spPr bwMode="auto">
          <a:xfrm>
            <a:off x="683568" y="548680"/>
            <a:ext cx="1800200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843808" y="620688"/>
            <a:ext cx="5472608" cy="108012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Настольный теннис. </a:t>
            </a:r>
          </a:p>
          <a:p>
            <a:pPr algn="ctr"/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Тренер Хренов Александр Александрович </a:t>
            </a:r>
          </a:p>
        </p:txBody>
      </p:sp>
      <p:pic>
        <p:nvPicPr>
          <p:cNvPr id="6" name="Рисунок 5" descr="C:\Users\User\Desktop\конкурс\теннис\WhatsApp Image 2022-03-29 at 11.59.24 (1).jpe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1844824"/>
            <a:ext cx="4896544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User\Desktop\конкурс\теннис\Scan_000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2924944"/>
            <a:ext cx="1577340" cy="222885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8" name="Рисунок 7" descr="C:\Users\User\Desktop\конкурс\теннис\Scan_0002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95736" y="2924944"/>
            <a:ext cx="1512168" cy="219875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9" name="Рисунок 8" descr="C:\Users\User\Desktop\конкурс\теннис\Scan_0003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03648" y="4653136"/>
            <a:ext cx="1584176" cy="2079124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Users\User\Desktop\конкурс\Футбол\Футбол\38.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628800"/>
            <a:ext cx="7344816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2411760" y="404664"/>
            <a:ext cx="5976664" cy="792088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Футбол </a:t>
            </a:r>
          </a:p>
          <a:p>
            <a:pPr algn="ctr"/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Тренер Селезнев Дмитрий Сергеевич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User\Desktop\конкурс\гто\IMG-20220330-WA002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764704"/>
            <a:ext cx="2376264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C:\Users\User\Desktop\конкурс\гто\IMG-20220331-WA0001.jpg"/>
          <p:cNvPicPr/>
          <p:nvPr/>
        </p:nvPicPr>
        <p:blipFill>
          <a:blip r:embed="rId3" cstate="print"/>
          <a:srcRect r="10767"/>
          <a:stretch>
            <a:fillRect/>
          </a:stretch>
        </p:blipFill>
        <p:spPr bwMode="auto">
          <a:xfrm>
            <a:off x="3203848" y="836712"/>
            <a:ext cx="2232248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C:\Users\User\Desktop\конкурс\гто\IMG-20220331-WA0002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6136" y="836712"/>
            <a:ext cx="2376264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User\Desktop\конкурс\гто\IMG-20220331-WA0008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3356992"/>
            <a:ext cx="3600400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User\Desktop\конкурс\гто\IMG-20220318-WA0019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83968" y="3429000"/>
            <a:ext cx="3456384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Users\User\Desktop\конкурс\бос\IMG_20201117_131348_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196752"/>
            <a:ext cx="3960440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1259632" y="332656"/>
            <a:ext cx="6912768" cy="864096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Оздоровительные сеансы в кабинете БОС </a:t>
            </a:r>
          </a:p>
        </p:txBody>
      </p:sp>
      <p:pic>
        <p:nvPicPr>
          <p:cNvPr id="3075" name="Picture 3" descr="D:\Documents\конкурс\Доп.программы\Доп.программы\Бос\9ffc51c6277471551250c64b833d48ed_244x15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3284984"/>
            <a:ext cx="4392488" cy="2862318"/>
          </a:xfrm>
          <a:prstGeom prst="rect">
            <a:avLst/>
          </a:prstGeom>
          <a:noFill/>
        </p:spPr>
      </p:pic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467544" y="4487145"/>
            <a:ext cx="288032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60725" algn="l"/>
              </a:tabLst>
            </a:pP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Педагог</a:t>
            </a:r>
            <a:r>
              <a:rPr kumimoji="0" lang="ru-RU" sz="1600" b="1" i="0" u="none" strike="noStrike" cap="none" normalizeH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дополнительного образования </a:t>
            </a:r>
            <a:endParaRPr kumimoji="0" lang="ru-RU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60725" algn="l"/>
              </a:tabLst>
            </a:pP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  Худяк Нина Павловна</a:t>
            </a:r>
            <a:endParaRPr kumimoji="0" lang="ru-RU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User\Desktop\конкурс\Доп.программы\Доп.программы\Сенсорная комната\IMG_048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052736"/>
            <a:ext cx="3600400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C:\Users\User\Desktop\конкурс\Доп.программы\Доп.программы\Сенсорная комната\IMG_0492.JPG"/>
          <p:cNvPicPr/>
          <p:nvPr/>
        </p:nvPicPr>
        <p:blipFill>
          <a:blip r:embed="rId3" cstate="print"/>
          <a:srcRect r="12013"/>
          <a:stretch>
            <a:fillRect/>
          </a:stretch>
        </p:blipFill>
        <p:spPr bwMode="auto">
          <a:xfrm>
            <a:off x="467544" y="3501008"/>
            <a:ext cx="3888432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C:\Users\User\Desktop\конкурс\Доп.программы\Доп.программы\Сенсорная комната\IMG_0493.JPG"/>
          <p:cNvPicPr/>
          <p:nvPr/>
        </p:nvPicPr>
        <p:blipFill>
          <a:blip r:embed="rId4" cstate="print"/>
          <a:srcRect r="12828"/>
          <a:stretch>
            <a:fillRect/>
          </a:stretch>
        </p:blipFill>
        <p:spPr bwMode="auto">
          <a:xfrm>
            <a:off x="4644008" y="980728"/>
            <a:ext cx="3384376" cy="2448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User\Desktop\конкурс\Доп.программы\Доп.программы\Сенсорная комната\IMG_0491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3645024"/>
            <a:ext cx="3888432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195736" y="404664"/>
            <a:ext cx="4392488" cy="504056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Сенсорная комната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D:\Documents\конкурс\отраб\Пришкольный лагерь\Пришкольный лагерь\WhatsApp Image 2022-01-14 at 09.06.32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124744"/>
            <a:ext cx="2561946" cy="3415928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763688" y="476672"/>
            <a:ext cx="5472608" cy="576064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Пришкольный лагерь</a:t>
            </a:r>
          </a:p>
        </p:txBody>
      </p:sp>
      <p:pic>
        <p:nvPicPr>
          <p:cNvPr id="25603" name="Picture 3" descr="D:\Documents\конкурс\отраб\Пришкольный лагерь\Пришкольный лагерь\WhatsApp Image 2022-01-14 at 09.06.33 (1)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1124744"/>
            <a:ext cx="4736075" cy="3048000"/>
          </a:xfrm>
          <a:prstGeom prst="rect">
            <a:avLst/>
          </a:prstGeom>
          <a:noFill/>
        </p:spPr>
      </p:pic>
      <p:pic>
        <p:nvPicPr>
          <p:cNvPr id="25604" name="Picture 4" descr="D:\Documents\конкурс\отраб\Пришкольный лагерь\Пришкольный лагерь\WhatsApp Image 2022-01-14 at 09.06.33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47664" y="4005064"/>
            <a:ext cx="4374436" cy="2759968"/>
          </a:xfrm>
          <a:prstGeom prst="rect">
            <a:avLst/>
          </a:prstGeom>
          <a:noFill/>
        </p:spPr>
      </p:pic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5940152" y="5115382"/>
            <a:ext cx="288032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60725" algn="l"/>
              </a:tabLst>
            </a:pP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Директор</a:t>
            </a:r>
            <a:r>
              <a:rPr kumimoji="0" lang="ru-RU" sz="1600" b="1" i="0" u="none" strike="noStrike" cap="none" normalizeH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лагеря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60725" algn="l"/>
              </a:tabLst>
            </a:pPr>
            <a:r>
              <a:rPr lang="ru-RU" sz="1600" b="1" baseline="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Ищенко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Галина Николаевна</a:t>
            </a:r>
            <a:endParaRPr kumimoji="0" lang="ru-RU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459477"/>
            <a:ext cx="9144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ШКОЛЬНЫЙ ПРОЕКТ 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ШКОЛА, СЕМЬЯ+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 descr="https://tomshkola.edusite.ru/images/p41_img_710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980728"/>
            <a:ext cx="3384376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s://tomshkola.edusite.ru/images/p41_img_707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1124744"/>
            <a:ext cx="3168352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s://tomshkola.edusite.ru/images/p41_img-20180420-wa0158.jpg"/>
          <p:cNvPicPr/>
          <p:nvPr/>
        </p:nvPicPr>
        <p:blipFill>
          <a:blip r:embed="rId4" cstate="print"/>
          <a:srcRect t="17658"/>
          <a:stretch>
            <a:fillRect/>
          </a:stretch>
        </p:blipFill>
        <p:spPr bwMode="auto">
          <a:xfrm>
            <a:off x="1259632" y="3356992"/>
            <a:ext cx="2232248" cy="3194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s://tomshkola.edusite.ru/images/11-3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67944" y="3501008"/>
            <a:ext cx="4104456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D:\Documents\конкурс\отраб\d12143a05a1f7650b8ed05c5b38594e4-1.jpg"/>
          <p:cNvPicPr>
            <a:picLocks noChangeAspect="1" noChangeArrowheads="1"/>
          </p:cNvPicPr>
          <p:nvPr/>
        </p:nvPicPr>
        <p:blipFill>
          <a:blip r:embed="rId2" cstate="print"/>
          <a:srcRect l="4454" t="2299" r="2001" b="9195"/>
          <a:stretch>
            <a:fillRect/>
          </a:stretch>
        </p:blipFill>
        <p:spPr bwMode="auto">
          <a:xfrm>
            <a:off x="1619672" y="476672"/>
            <a:ext cx="5007829" cy="61926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User\Desktop\конкурс\IMG-20220513-WA0012.jpg"/>
          <p:cNvPicPr/>
          <p:nvPr/>
        </p:nvPicPr>
        <p:blipFill>
          <a:blip r:embed="rId2" cstate="print"/>
          <a:srcRect r="2192"/>
          <a:stretch>
            <a:fillRect/>
          </a:stretch>
        </p:blipFill>
        <p:spPr bwMode="auto">
          <a:xfrm>
            <a:off x="467544" y="404664"/>
            <a:ext cx="8424936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rcRect l="12423" t="13366" r="33030" b="4746"/>
          <a:stretch>
            <a:fillRect/>
          </a:stretch>
        </p:blipFill>
        <p:spPr bwMode="auto">
          <a:xfrm>
            <a:off x="251520" y="404664"/>
            <a:ext cx="8568952" cy="604867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2646</TotalTime>
  <Words>194</Words>
  <Application>Microsoft Office PowerPoint</Application>
  <PresentationFormat>Экран (4:3)</PresentationFormat>
  <Paragraphs>67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2" baseType="lpstr">
      <vt:lpstr>Batang</vt:lpstr>
      <vt:lpstr>Arial</vt:lpstr>
      <vt:lpstr>Calibri</vt:lpstr>
      <vt:lpstr>Times New Roman</vt:lpstr>
      <vt:lpstr>Verdana</vt:lpstr>
      <vt:lpstr>Wingdings 2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СОХРАНЕНИЕ И УКРЕПЛЕНИЕ ЗДОРОВЬЯ ОБУЧАЮЩИХСЯ- ОДНО ИЗ ПРИОРИТЕТНЫХ НАПРАВЛЕНИЙ ШКОЛЫ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лариса</dc:creator>
  <cp:lastModifiedBy>ucheba</cp:lastModifiedBy>
  <cp:revision>189</cp:revision>
  <dcterms:created xsi:type="dcterms:W3CDTF">2023-03-15T08:47:52Z</dcterms:created>
  <dcterms:modified xsi:type="dcterms:W3CDTF">2024-02-26T23:34:38Z</dcterms:modified>
</cp:coreProperties>
</file>