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8886" y="507076"/>
            <a:ext cx="10573789" cy="79802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МОАУ СОШ с.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Лохвицы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Белогорского округа</a:t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Амурской области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28" y="1696921"/>
            <a:ext cx="8572500" cy="4162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710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4480" y="390698"/>
            <a:ext cx="8462356" cy="79802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Мы неплохо живем, работаем, воспитываем, учим и учимся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58" y="1463435"/>
            <a:ext cx="10058400" cy="4566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17730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8350" y="490451"/>
            <a:ext cx="7995256" cy="79802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 этом нам помогают государственные программы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735" y="1602624"/>
            <a:ext cx="6715125" cy="4533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7417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7898" y="58189"/>
            <a:ext cx="7995256" cy="79802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Работаем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23" y="1119360"/>
            <a:ext cx="6438900" cy="4486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39783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7898" y="58189"/>
            <a:ext cx="7995256" cy="79802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участвуем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98" y="856212"/>
            <a:ext cx="7774825" cy="55287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94012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7898" y="58189"/>
            <a:ext cx="7995256" cy="79802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работаем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98" y="947701"/>
            <a:ext cx="7356764" cy="5566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32266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7898" y="58189"/>
            <a:ext cx="7995256" cy="79802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занимаемся спортом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98" y="1328737"/>
            <a:ext cx="8572500" cy="4200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2552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5266" y="91441"/>
            <a:ext cx="9875520" cy="79802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Живем прошлым, настоящим, прошлым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419" y="1050954"/>
            <a:ext cx="8572500" cy="5038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40073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9462" y="0"/>
            <a:ext cx="7995256" cy="79802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Живем настоящим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62" y="1150931"/>
            <a:ext cx="6648888" cy="5083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28152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6334" y="390698"/>
            <a:ext cx="7995256" cy="798023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ПРИХОДИТЕ, МЫ ВАС ЖДЕМ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6334" y="4621876"/>
            <a:ext cx="110476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Педагогической  нагрузкой вы будите обеспечены;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Единовременные пособия; </a:t>
            </a:r>
          </a:p>
          <a:p>
            <a:r>
              <a:rPr lang="ru-RU" sz="3200" dirty="0">
                <a:solidFill>
                  <a:srgbClr val="FF0000"/>
                </a:solidFill>
              </a:rPr>
              <a:t>Социальная поддержка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41" y="1195233"/>
            <a:ext cx="7057159" cy="3426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0923017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34</TotalTime>
  <Words>56</Words>
  <Application>Microsoft Office PowerPoint</Application>
  <PresentationFormat>Широкоэкранный</PresentationFormat>
  <Paragraphs>13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Сектор</vt:lpstr>
      <vt:lpstr>МОАУ СОШ с. Лохвицы Белогорского округа Амурской области</vt:lpstr>
      <vt:lpstr>Мы неплохо живем, работаем, воспитываем, учим и учимся</vt:lpstr>
      <vt:lpstr>В этом нам помогают государственные программы</vt:lpstr>
      <vt:lpstr>Работаем</vt:lpstr>
      <vt:lpstr>участвуем</vt:lpstr>
      <vt:lpstr>работаем</vt:lpstr>
      <vt:lpstr>занимаемся спортом</vt:lpstr>
      <vt:lpstr>Живем прошлым, настоящим, прошлым</vt:lpstr>
      <vt:lpstr>Живем настоящим</vt:lpstr>
      <vt:lpstr>ПРИХОДИТЕ, МЫ ВАС ЖДЕМ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Валентин</dc:creator>
  <cp:lastModifiedBy>ucheba</cp:lastModifiedBy>
  <cp:revision>6</cp:revision>
  <dcterms:created xsi:type="dcterms:W3CDTF">2024-02-22T10:05:41Z</dcterms:created>
  <dcterms:modified xsi:type="dcterms:W3CDTF">2024-02-26T23:10:45Z</dcterms:modified>
</cp:coreProperties>
</file>