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0" r:id="rId3"/>
    <p:sldId id="281" r:id="rId4"/>
    <p:sldId id="272" r:id="rId5"/>
    <p:sldId id="282" r:id="rId6"/>
    <p:sldId id="258" r:id="rId7"/>
    <p:sldId id="259" r:id="rId8"/>
    <p:sldId id="286" r:id="rId9"/>
    <p:sldId id="262" r:id="rId10"/>
    <p:sldId id="266" r:id="rId11"/>
    <p:sldId id="267" r:id="rId12"/>
    <p:sldId id="274" r:id="rId13"/>
    <p:sldId id="275" r:id="rId14"/>
    <p:sldId id="283" r:id="rId15"/>
    <p:sldId id="276" r:id="rId16"/>
    <p:sldId id="285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 varScale="1">
        <p:scale>
          <a:sx n="72" d="100"/>
          <a:sy n="72" d="100"/>
        </p:scale>
        <p:origin x="14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13ABE-D8DB-4CAF-85E4-63A2A3A1243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072B4-4DC2-4C17-97E8-33BDD5149C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640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072B4-4DC2-4C17-97E8-33BDD5149C3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367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voz-msosh-2@mail.ru" TargetMode="External"/><Relationship Id="rId2" Type="http://schemas.openxmlformats.org/officeDocument/2006/relationships/hyperlink" Target="https://vk.com/video-198449254_456239120?list=6a422aa2b466b349ed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elsosh2.obramur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3601" y="2010080"/>
            <a:ext cx="864403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Визитная карточка </a:t>
            </a:r>
          </a:p>
          <a:p>
            <a:pPr algn="ctr"/>
            <a:r>
              <a:rPr lang="ru-R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МОАУ СОШ №2 с. Возжаевки</a:t>
            </a: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98143" y="5824013"/>
            <a:ext cx="6312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основания школы – 1989 </a:t>
            </a:r>
          </a:p>
        </p:txBody>
      </p:sp>
      <p:pic>
        <p:nvPicPr>
          <p:cNvPr id="6146" name="Picture 2" descr="C:\Users\User\Pictures\22-03-2021_14-02-54\IMG-20210322-WA00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3079" y="163772"/>
            <a:ext cx="7983942" cy="5980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7194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5" r="16319" b="45274"/>
          <a:stretch/>
        </p:blipFill>
        <p:spPr>
          <a:xfrm>
            <a:off x="682305" y="644505"/>
            <a:ext cx="3292482" cy="2979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35" b="45274"/>
          <a:stretch/>
        </p:blipFill>
        <p:spPr>
          <a:xfrm>
            <a:off x="247879" y="3916907"/>
            <a:ext cx="4249977" cy="2702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C:\Users\User\Pictures\22-03-2021_13-54-13\Screenshot_2021-03-22-19-40-42-593_com.instagram.androi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26947" y="3862898"/>
            <a:ext cx="4066676" cy="2831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242216" y="644505"/>
            <a:ext cx="46919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Вакансия</a:t>
            </a:r>
            <a:r>
              <a:rPr lang="ru-RU" sz="2400" dirty="0"/>
              <a:t>: учитель математики.</a:t>
            </a:r>
          </a:p>
          <a:p>
            <a:r>
              <a:rPr lang="ru-RU" sz="2400" b="1" dirty="0"/>
              <a:t>Нагрузка</a:t>
            </a:r>
            <a:r>
              <a:rPr lang="ru-RU" sz="2400" dirty="0"/>
              <a:t> – 24 часа в неделю. </a:t>
            </a:r>
          </a:p>
          <a:p>
            <a:r>
              <a:rPr lang="ru-RU" sz="2400" dirty="0"/>
              <a:t>Возможная </a:t>
            </a:r>
            <a:r>
              <a:rPr lang="ru-RU" sz="2400" b="1" dirty="0"/>
              <a:t>заработная плата </a:t>
            </a:r>
            <a:r>
              <a:rPr lang="ru-RU" sz="2400" dirty="0"/>
              <a:t>–  от 30 тысяч рублей.</a:t>
            </a:r>
          </a:p>
          <a:p>
            <a:r>
              <a:rPr lang="ru-RU" sz="2400" b="1" dirty="0"/>
              <a:t>Жильё</a:t>
            </a:r>
            <a:r>
              <a:rPr lang="ru-RU" sz="2400" dirty="0"/>
              <a:t> – благоустроенная квартира.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46739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469" y="1732460"/>
            <a:ext cx="2601129" cy="3468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912692" y="4877783"/>
            <a:ext cx="1772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91919" y="5108615"/>
            <a:ext cx="1446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Столовая</a:t>
            </a:r>
            <a:r>
              <a:rPr lang="ru-RU" dirty="0"/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13983" y="177421"/>
            <a:ext cx="776184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Материально-техническая база школы</a:t>
            </a:r>
          </a:p>
        </p:txBody>
      </p:sp>
      <p:pic>
        <p:nvPicPr>
          <p:cNvPr id="1027" name="Picture 3" descr="C:\Users\User\Pictures\22-03-2021_13-54-13\Screenshot_2021-03-22-19-44-14-017_com.instagram.androi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55" y="2046043"/>
            <a:ext cx="4336606" cy="2831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2689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76724" y="4160201"/>
            <a:ext cx="3345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Многофункциональная спортивная площадка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0031" y="4529533"/>
            <a:ext cx="2535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зал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2558" y="1782528"/>
            <a:ext cx="3170230" cy="2377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382151" y="343166"/>
            <a:ext cx="77618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Материально-техническая база школы</a:t>
            </a:r>
          </a:p>
        </p:txBody>
      </p:sp>
      <p:pic>
        <p:nvPicPr>
          <p:cNvPr id="2050" name="Picture 2" descr="C:\Users\User\Pictures\Screenshot_2021-03-22-19-22-37-618_com.instagram.androi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816" y="1718984"/>
            <a:ext cx="2909882" cy="2635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796849" y="6287829"/>
            <a:ext cx="2935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Стадион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749" y="4317053"/>
            <a:ext cx="3095321" cy="204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2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71774" y="420911"/>
            <a:ext cx="6712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9930" y="1767651"/>
            <a:ext cx="74635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класса-комплекта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обучающихся  - 360 человек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– 4 класс – 152 чел.;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– 9 класс – 186 чел.;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– 11 класс – 22 чел.</a:t>
            </a:r>
          </a:p>
        </p:txBody>
      </p:sp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3987" y="147909"/>
            <a:ext cx="73106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педагогическом коллективе: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9340" y="1455004"/>
            <a:ext cx="8475259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педагогических работников – 33 человек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них имеют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высшее – 20 чел (педагогическое)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среднее профессиональное – 13 чел. (педагогическое – 12 чел.)</a:t>
            </a:r>
          </a:p>
          <a:p>
            <a:pPr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Квалификационная категория: </a:t>
            </a: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Высшая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13 чел. </a:t>
            </a: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– 14 чел.</a:t>
            </a: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– 4 чел.</a:t>
            </a:r>
          </a:p>
        </p:txBody>
      </p:sp>
    </p:spTree>
    <p:extLst>
      <p:ext uri="{BB962C8B-B14F-4D97-AF65-F5344CB8AC3E}">
        <p14:creationId xmlns:p14="http://schemas.microsoft.com/office/powerpoint/2010/main" val="2020590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4677" y="-59958"/>
            <a:ext cx="84292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наградах и званиях </a:t>
            </a:r>
          </a:p>
          <a:p>
            <a:pPr algn="ctr"/>
            <a:r>
              <a:rPr lang="ru-RU" sz="4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коллектива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4810" y="1476530"/>
            <a:ext cx="8754257" cy="5262979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Нагрудный знак «Почётный работник воспитания и просвещения РФ» – 2 человека;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Почётная грамота Министерства образования и науки РФ – 2 человека;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Отличник просвещения – 1 человек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Почётная грамота Министерства образования и науки Амурской области – 16 чел.</a:t>
            </a:r>
          </a:p>
        </p:txBody>
      </p:sp>
    </p:spTree>
    <p:extLst>
      <p:ext uri="{BB962C8B-B14F-4D97-AF65-F5344CB8AC3E}">
        <p14:creationId xmlns:p14="http://schemas.microsoft.com/office/powerpoint/2010/main" val="3134880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5505" y="148301"/>
            <a:ext cx="68744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педагогов в конкурсе «Педагог года»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400461"/>
              </p:ext>
            </p:extLst>
          </p:nvPr>
        </p:nvGraphicFramePr>
        <p:xfrm>
          <a:off x="459010" y="1705891"/>
          <a:ext cx="8493921" cy="463310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{0505E3EF-67EA-436B-97B2-0124C06EBD24}</a:tableStyleId>
              </a:tblPr>
              <a:tblGrid>
                <a:gridCol w="677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8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76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8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06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№</a:t>
                      </a:r>
                      <a:endParaRPr lang="ru-RU" sz="18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Год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Уровень конкурса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Ф.И.О. участника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Результат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2010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Муниципальный</a:t>
                      </a:r>
                      <a:r>
                        <a:rPr lang="ru-RU" sz="1800" baseline="0" dirty="0">
                          <a:effectLst/>
                        </a:rPr>
                        <a:t>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Кохно</a:t>
                      </a:r>
                      <a:r>
                        <a:rPr lang="ru-RU" sz="1800" dirty="0">
                          <a:effectLst/>
                        </a:rPr>
                        <a:t> Е.Г.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Номинация</a:t>
                      </a:r>
                      <a:r>
                        <a:rPr lang="ru-RU" sz="1800" baseline="0" dirty="0">
                          <a:effectLst/>
                        </a:rPr>
                        <a:t>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2011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Муниципальный</a:t>
                      </a:r>
                      <a:r>
                        <a:rPr lang="ru-RU" sz="1800" baseline="0" dirty="0">
                          <a:effectLst/>
                        </a:rPr>
                        <a:t>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Степанюк Е.А.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Номинация</a:t>
                      </a:r>
                      <a:r>
                        <a:rPr lang="ru-RU" sz="1800" baseline="0" dirty="0">
                          <a:effectLst/>
                        </a:rPr>
                        <a:t>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2013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Муниципальный</a:t>
                      </a:r>
                      <a:r>
                        <a:rPr lang="ru-RU" sz="1800" baseline="0" dirty="0">
                          <a:effectLst/>
                        </a:rPr>
                        <a:t>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Дахно М.В.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место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2014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Муниципальный</a:t>
                      </a:r>
                      <a:r>
                        <a:rPr lang="ru-RU" sz="1800" baseline="0" dirty="0">
                          <a:effectLst/>
                        </a:rPr>
                        <a:t>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Степанюк Е.А.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 место</a:t>
                      </a:r>
                      <a:r>
                        <a:rPr lang="ru-RU" sz="1800" baseline="0" dirty="0">
                          <a:effectLst/>
                        </a:rPr>
                        <a:t>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2015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Муниципальный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Махамадалиева</a:t>
                      </a:r>
                      <a:r>
                        <a:rPr lang="ru-RU" sz="1800" dirty="0">
                          <a:effectLst/>
                        </a:rPr>
                        <a:t> В.В.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 место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4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2017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Муниципальный</a:t>
                      </a:r>
                      <a:r>
                        <a:rPr lang="ru-RU" sz="1800" baseline="0" dirty="0">
                          <a:effectLst/>
                        </a:rPr>
                        <a:t>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Скрипник</a:t>
                      </a:r>
                      <a:r>
                        <a:rPr lang="ru-RU" sz="1800" baseline="0" dirty="0">
                          <a:effectLst/>
                        </a:rPr>
                        <a:t> А.В.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Номинация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4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2018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Муниципальный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Зенина</a:t>
                      </a:r>
                      <a:r>
                        <a:rPr lang="ru-RU" sz="1800" dirty="0">
                          <a:effectLst/>
                        </a:rPr>
                        <a:t> С.П.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место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4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2020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Муниципальный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Устимова Е.В.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Номинация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4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2020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Региональный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Степанюк Е.А.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Участие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424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2880" y="303137"/>
            <a:ext cx="54687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Медалисты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392895"/>
              </p:ext>
            </p:extLst>
          </p:nvPr>
        </p:nvGraphicFramePr>
        <p:xfrm>
          <a:off x="184784" y="1467439"/>
          <a:ext cx="8713456" cy="3125184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177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9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69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8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9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Учебный год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Всего</a:t>
                      </a:r>
                      <a:r>
                        <a:rPr lang="ru-RU" sz="1800" baseline="0" dirty="0">
                          <a:effectLst/>
                        </a:rPr>
                        <a:t>  </a:t>
                      </a:r>
                      <a:r>
                        <a:rPr lang="ru-RU" sz="1800" dirty="0">
                          <a:effectLst/>
                        </a:rPr>
                        <a:t>учащихся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Ф.И. медалистов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Примечание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9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2015-2016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Иващенко Александр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Золотая медаль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2018 - 2019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15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Новожилова Татьяна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Распопова Анна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Медали «За особые успехи в учении»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2019 - 2020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20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Беляева Ангелина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Бондарева Инна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Медали «За особые успехи в учении»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2021-2022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10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Касьян Ксения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Воронова Софья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Медали «За особые успехи в учении»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2022-2023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9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Маслакова Олеся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Медали «За особые успехи в учении»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017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14501" y="114627"/>
            <a:ext cx="74295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участия в муниципальном этапе Всероссийской олимпиады школьников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402086"/>
              </p:ext>
            </p:extLst>
          </p:nvPr>
        </p:nvGraphicFramePr>
        <p:xfrm>
          <a:off x="340339" y="1258881"/>
          <a:ext cx="8585297" cy="362913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{D7AC3CCA-C797-4891-BE02-D94E43425B78}</a:tableStyleId>
              </a:tblPr>
              <a:tblGrid>
                <a:gridCol w="1495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7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32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9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призёров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2016-2017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2(20%)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2(20%)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6(60%)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(35%)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(24%)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(41%)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(18%)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(41%)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(41%)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2019-2020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2(18%)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(81%)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2020-2021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(67%)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1(33%)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2021-2022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(29%)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Calibri"/>
                          <a:ea typeface="Calibri"/>
                          <a:cs typeface="Times New Roman"/>
                        </a:rPr>
                        <a:t>4 (23%)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Calibri"/>
                          <a:ea typeface="Calibri"/>
                          <a:cs typeface="Times New Roman"/>
                        </a:rPr>
                        <a:t>8 (47%)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2022-2023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(28%)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Calibri"/>
                          <a:ea typeface="Calibri"/>
                          <a:cs typeface="Times New Roman"/>
                        </a:rPr>
                        <a:t>7 (50%)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Calibri"/>
                          <a:ea typeface="Calibri"/>
                          <a:cs typeface="Times New Roman"/>
                        </a:rPr>
                        <a:t>3 (21%)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2023-2024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(28%)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Calibri"/>
                          <a:ea typeface="Calibri"/>
                          <a:cs typeface="Times New Roman"/>
                        </a:rPr>
                        <a:t>1 (14%)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Calibri"/>
                          <a:ea typeface="Calibri"/>
                          <a:cs typeface="Times New Roman"/>
                        </a:rPr>
                        <a:t>4 (57%)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72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52611" y="0"/>
            <a:ext cx="759138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Волонтерский отряд «Импульс» </a:t>
            </a:r>
          </a:p>
        </p:txBody>
      </p:sp>
      <p:pic>
        <p:nvPicPr>
          <p:cNvPr id="5122" name="Picture 2" descr="C:\Users\User\Pictures\22-03-2021_14-02-54\IMG-20201116-WA0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1880" y="4080681"/>
            <a:ext cx="3703092" cy="2777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User\Pictures\22-03-2021_14-02-54\IMG-20210322-WA00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3854" y="1421654"/>
            <a:ext cx="3623167" cy="2717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User\Pictures\22-03-2021_14-02-54\IMG-20210322-WA00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544" y="1521725"/>
            <a:ext cx="3739607" cy="5227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2652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994" y="3890373"/>
            <a:ext cx="3956835" cy="2967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105745" y="173959"/>
            <a:ext cx="54687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Отряд  «ЮИД» </a:t>
            </a:r>
          </a:p>
        </p:txBody>
      </p:sp>
      <p:pic>
        <p:nvPicPr>
          <p:cNvPr id="4098" name="Picture 2" descr="C:\Users\User\Pictures\22-03-2021_13-51-39\IMG-20210322-WA0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0364" y="958755"/>
            <a:ext cx="3894161" cy="29206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User\Pictures\22-03-2021_13-51-39\IMG-20210322-WA00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92455"/>
            <a:ext cx="4708478" cy="2733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User\Pictures\22-03-2021_13-54-13\Screenshot_2021-03-22-19-41-27-526_com.instagram.androi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6034" y="1023581"/>
            <a:ext cx="3466532" cy="2773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28399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296814" y="95084"/>
            <a:ext cx="54687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Юный пожарный </a:t>
            </a:r>
          </a:p>
        </p:txBody>
      </p:sp>
      <p:pic>
        <p:nvPicPr>
          <p:cNvPr id="1026" name="Picture 2" descr="C:\Users\User\Pictures\22-03-2021_14-46-04\IMG-20210322-WA00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4203" y="885596"/>
            <a:ext cx="3792818" cy="2844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Pictures\22-03-2021_14-46-04\IMG-20210322-WA00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069" y="1766925"/>
            <a:ext cx="4265739" cy="4238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User\Pictures\22-03-2021_14-46-04\IMG-20210322-WA00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53886" y="3953262"/>
            <a:ext cx="3643998" cy="2732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6810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019" y="905017"/>
            <a:ext cx="4487081" cy="2523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714756" y="2533"/>
            <a:ext cx="84292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Юнармейский отряд «Орлёнок» </a:t>
            </a:r>
          </a:p>
        </p:txBody>
      </p:sp>
      <p:pic>
        <p:nvPicPr>
          <p:cNvPr id="3074" name="Picture 2" descr="C:\Users\User\Pictures\22-03-2021_13-47-15\IMG-20210214-WA0051.jpg"/>
          <p:cNvPicPr>
            <a:picLocks noChangeAspect="1" noChangeArrowheads="1"/>
          </p:cNvPicPr>
          <p:nvPr/>
        </p:nvPicPr>
        <p:blipFill>
          <a:blip r:embed="rId3"/>
          <a:srcRect r="-448" b="11982"/>
          <a:stretch>
            <a:fillRect/>
          </a:stretch>
        </p:blipFill>
        <p:spPr bwMode="auto">
          <a:xfrm>
            <a:off x="245660" y="825689"/>
            <a:ext cx="4080680" cy="2681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User\Pictures\22-03-2021_13-47-15\Screenshot_20210309_170342.jpg"/>
          <p:cNvPicPr>
            <a:picLocks noChangeAspect="1" noChangeArrowheads="1"/>
          </p:cNvPicPr>
          <p:nvPr/>
        </p:nvPicPr>
        <p:blipFill>
          <a:blip r:embed="rId4"/>
          <a:srcRect l="5556" b="17119"/>
          <a:stretch>
            <a:fillRect/>
          </a:stretch>
        </p:blipFill>
        <p:spPr bwMode="auto">
          <a:xfrm>
            <a:off x="4287923" y="3688222"/>
            <a:ext cx="4596770" cy="2958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User\Pictures\22-03-2021_13-47-15\Screenshot_20210309_1651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1030" y="3630304"/>
            <a:ext cx="3026637" cy="3043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2430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14756" y="0"/>
            <a:ext cx="84292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Тимуровский отряд </a:t>
            </a:r>
          </a:p>
          <a:p>
            <a:pPr algn="ctr"/>
            <a:r>
              <a:rPr lang="ru-RU" sz="4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«Доброе сердце»</a:t>
            </a:r>
          </a:p>
        </p:txBody>
      </p:sp>
      <p:pic>
        <p:nvPicPr>
          <p:cNvPr id="2050" name="Picture 2" descr="C:\Users\User\Pictures\22-03-2021_14-46-04\IMG-20210322-WA00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0180" y="1298360"/>
            <a:ext cx="3514829" cy="2636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User\Pictures\22-03-2021_14-46-04\IMG-20210322-WA00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032" y="1278943"/>
            <a:ext cx="3571875" cy="2678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User\Pictures\22-03-2021_14-46-04\IMG-20210322-WA00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3081" y="4039737"/>
            <a:ext cx="3757684" cy="2818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User\Pictures\22-03-2021_14-46-04\IMG-20210322-WA002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5932" y="4107420"/>
            <a:ext cx="3667440" cy="2750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2430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54242" y="959370"/>
            <a:ext cx="84292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54242" y="3807501"/>
            <a:ext cx="7270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Видеоролик о школе: </a:t>
            </a:r>
          </a:p>
          <a:p>
            <a:r>
              <a:rPr lang="en-US" sz="2400" dirty="0">
                <a:hlinkClick r:id="rId2"/>
              </a:rPr>
              <a:t>https://vk.com/video-198449254_456239120?list=6a422aa2b466b349ed</a:t>
            </a:r>
            <a:r>
              <a:rPr lang="ru-RU" sz="2400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538" y="1903751"/>
            <a:ext cx="8079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/>
              <a:t>Контакты: </a:t>
            </a:r>
          </a:p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(41641) 97-7-66,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voz-msosh-2@mail.ru</a:t>
            </a:r>
            <a:endParaRPr lang="ru-RU" u="sng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https://belsosh2.obramur.ru/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7961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Georgia"/>
        <a:ea typeface=""/>
        <a:cs typeface=""/>
      </a:majorFont>
      <a:minorFont>
        <a:latin typeface="Times New Roman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856</TotalTime>
  <Words>550</Words>
  <Application>Microsoft Office PowerPoint</Application>
  <PresentationFormat>Экран (4:3)</PresentationFormat>
  <Paragraphs>175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ucheba</cp:lastModifiedBy>
  <cp:revision>105</cp:revision>
  <dcterms:created xsi:type="dcterms:W3CDTF">2013-11-19T05:52:05Z</dcterms:created>
  <dcterms:modified xsi:type="dcterms:W3CDTF">2024-02-26T00:21:40Z</dcterms:modified>
</cp:coreProperties>
</file>