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66" r:id="rId5"/>
    <p:sldId id="267" r:id="rId6"/>
    <p:sldId id="268" r:id="rId7"/>
    <p:sldId id="269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svb_school_1@obramur.ru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svb_school_1@obramur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8E4C16-61C8-40FF-A04D-DEC8FA2C77E2}" type="doc">
      <dgm:prSet loTypeId="urn:microsoft.com/office/officeart/2005/8/layout/chevron2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D688AC6-30D4-4295-90C2-A6B91D544AD5}">
      <dgm:prSet phldrT="[Текст]"/>
      <dgm:spPr/>
      <dgm:t>
        <a:bodyPr/>
        <a:lstStyle/>
        <a:p>
          <a:r>
            <a:rPr lang="ru-RU" dirty="0"/>
            <a:t>сайт</a:t>
          </a:r>
        </a:p>
      </dgm:t>
    </dgm:pt>
    <dgm:pt modelId="{69140AB1-A90F-4B5D-A683-A8BAB67147E2}" type="parTrans" cxnId="{B6D48BDA-1E3E-467E-B313-3AD7EB7ADEB4}">
      <dgm:prSet/>
      <dgm:spPr/>
      <dgm:t>
        <a:bodyPr/>
        <a:lstStyle/>
        <a:p>
          <a:endParaRPr lang="ru-RU"/>
        </a:p>
      </dgm:t>
    </dgm:pt>
    <dgm:pt modelId="{8AC90C67-5032-4C5B-AA8C-1A76EB672E62}" type="sibTrans" cxnId="{B6D48BDA-1E3E-467E-B313-3AD7EB7ADEB4}">
      <dgm:prSet/>
      <dgm:spPr/>
      <dgm:t>
        <a:bodyPr/>
        <a:lstStyle/>
        <a:p>
          <a:endParaRPr lang="ru-RU"/>
        </a:p>
      </dgm:t>
    </dgm:pt>
    <dgm:pt modelId="{2D8F62D6-7EB2-4179-8C45-2340FA18927B}">
      <dgm:prSet phldrT="[Текст]"/>
      <dgm:spPr/>
      <dgm:t>
        <a:bodyPr/>
        <a:lstStyle/>
        <a:p>
          <a:r>
            <a:rPr lang="en-GB" b="1" dirty="0"/>
            <a:t>https://svbsosh1.obramur.ru/</a:t>
          </a:r>
          <a:endParaRPr lang="ru-RU" b="1" dirty="0"/>
        </a:p>
      </dgm:t>
    </dgm:pt>
    <dgm:pt modelId="{E17F21B7-A9B8-4965-A980-226115E8E7F9}" type="parTrans" cxnId="{834E3CD1-C54B-4C48-A524-571B676FCD5F}">
      <dgm:prSet/>
      <dgm:spPr/>
      <dgm:t>
        <a:bodyPr/>
        <a:lstStyle/>
        <a:p>
          <a:endParaRPr lang="ru-RU"/>
        </a:p>
      </dgm:t>
    </dgm:pt>
    <dgm:pt modelId="{EAEF92E9-714F-4DF9-849F-12F484860142}" type="sibTrans" cxnId="{834E3CD1-C54B-4C48-A524-571B676FCD5F}">
      <dgm:prSet/>
      <dgm:spPr/>
      <dgm:t>
        <a:bodyPr/>
        <a:lstStyle/>
        <a:p>
          <a:endParaRPr lang="ru-RU"/>
        </a:p>
      </dgm:t>
    </dgm:pt>
    <dgm:pt modelId="{249193DE-BC21-46D6-BDA9-3C46DC48FAEA}">
      <dgm:prSet phldrT="[Текст]"/>
      <dgm:spPr/>
      <dgm:t>
        <a:bodyPr/>
        <a:lstStyle/>
        <a:p>
          <a:r>
            <a:rPr lang="ru-RU" dirty="0"/>
            <a:t>телефон</a:t>
          </a:r>
        </a:p>
      </dgm:t>
    </dgm:pt>
    <dgm:pt modelId="{438979D9-9F98-40E7-9907-636219FA26E5}" type="parTrans" cxnId="{1C3540AC-3630-47CF-A41A-107DE54C3D88}">
      <dgm:prSet/>
      <dgm:spPr/>
      <dgm:t>
        <a:bodyPr/>
        <a:lstStyle/>
        <a:p>
          <a:endParaRPr lang="ru-RU"/>
        </a:p>
      </dgm:t>
    </dgm:pt>
    <dgm:pt modelId="{D5A9AA3F-7DC8-41FB-823B-A420A88E48D3}" type="sibTrans" cxnId="{1C3540AC-3630-47CF-A41A-107DE54C3D88}">
      <dgm:prSet/>
      <dgm:spPr/>
      <dgm:t>
        <a:bodyPr/>
        <a:lstStyle/>
        <a:p>
          <a:endParaRPr lang="ru-RU"/>
        </a:p>
      </dgm:t>
    </dgm:pt>
    <dgm:pt modelId="{55C6F104-FE9C-4BC5-B6F7-E7A0E43D6A5F}">
      <dgm:prSet phldrT="[Текст]"/>
      <dgm:spPr/>
      <dgm:t>
        <a:bodyPr/>
        <a:lstStyle/>
        <a:p>
          <a:r>
            <a:rPr lang="ru-RU" b="1" i="0" dirty="0"/>
            <a:t>8(41643) 52460</a:t>
          </a:r>
          <a:endParaRPr lang="ru-RU" b="1" dirty="0"/>
        </a:p>
      </dgm:t>
    </dgm:pt>
    <dgm:pt modelId="{ABAA1BB8-EFA2-4DCF-BF13-68333CFC8E68}" type="parTrans" cxnId="{AEDB7B81-33BA-4596-A101-378B217B5074}">
      <dgm:prSet/>
      <dgm:spPr/>
      <dgm:t>
        <a:bodyPr/>
        <a:lstStyle/>
        <a:p>
          <a:endParaRPr lang="ru-RU"/>
        </a:p>
      </dgm:t>
    </dgm:pt>
    <dgm:pt modelId="{9841107A-6859-498B-B1CE-E55463D78CE7}" type="sibTrans" cxnId="{AEDB7B81-33BA-4596-A101-378B217B5074}">
      <dgm:prSet/>
      <dgm:spPr/>
      <dgm:t>
        <a:bodyPr/>
        <a:lstStyle/>
        <a:p>
          <a:endParaRPr lang="ru-RU"/>
        </a:p>
      </dgm:t>
    </dgm:pt>
    <dgm:pt modelId="{8C6C86B3-0818-4AAD-B961-75BFA71ABE98}">
      <dgm:prSet phldrT="[Текст]"/>
      <dgm:spPr/>
      <dgm:t>
        <a:bodyPr/>
        <a:lstStyle/>
        <a:p>
          <a:r>
            <a:rPr lang="ru-RU" dirty="0"/>
            <a:t>почта</a:t>
          </a:r>
        </a:p>
      </dgm:t>
    </dgm:pt>
    <dgm:pt modelId="{EDCE8928-23FF-480A-903B-519A65B54638}" type="parTrans" cxnId="{7883BFBF-13BC-4F27-B799-AD9DFB68DB84}">
      <dgm:prSet/>
      <dgm:spPr/>
      <dgm:t>
        <a:bodyPr/>
        <a:lstStyle/>
        <a:p>
          <a:endParaRPr lang="ru-RU"/>
        </a:p>
      </dgm:t>
    </dgm:pt>
    <dgm:pt modelId="{1BB8CE04-C931-409F-A6BD-C7401D94762E}" type="sibTrans" cxnId="{7883BFBF-13BC-4F27-B799-AD9DFB68DB84}">
      <dgm:prSet/>
      <dgm:spPr/>
      <dgm:t>
        <a:bodyPr/>
        <a:lstStyle/>
        <a:p>
          <a:endParaRPr lang="ru-RU"/>
        </a:p>
      </dgm:t>
    </dgm:pt>
    <dgm:pt modelId="{4385FB65-6205-41E0-8505-C4EC97D4A620}">
      <dgm:prSet phldrT="[Текст]"/>
      <dgm:spPr/>
      <dgm:t>
        <a:bodyPr/>
        <a:lstStyle/>
        <a:p>
          <a:r>
            <a:rPr lang="en-GB" b="1" i="0" dirty="0">
              <a:hlinkClick xmlns:r="http://schemas.openxmlformats.org/officeDocument/2006/relationships" r:id="rId1"/>
            </a:rPr>
            <a:t>svb_school_1@obramur.ru</a:t>
          </a:r>
          <a:endParaRPr lang="ru-RU" b="1" dirty="0"/>
        </a:p>
      </dgm:t>
    </dgm:pt>
    <dgm:pt modelId="{33CC41AC-61F5-4E5C-B317-7D066809FF53}" type="parTrans" cxnId="{BBEBB299-5542-48AF-A8A8-C1FE276FF599}">
      <dgm:prSet/>
      <dgm:spPr/>
      <dgm:t>
        <a:bodyPr/>
        <a:lstStyle/>
        <a:p>
          <a:endParaRPr lang="ru-RU"/>
        </a:p>
      </dgm:t>
    </dgm:pt>
    <dgm:pt modelId="{F8CB350C-C534-4768-82E3-21C777A38FB8}" type="sibTrans" cxnId="{BBEBB299-5542-48AF-A8A8-C1FE276FF599}">
      <dgm:prSet/>
      <dgm:spPr/>
      <dgm:t>
        <a:bodyPr/>
        <a:lstStyle/>
        <a:p>
          <a:endParaRPr lang="ru-RU"/>
        </a:p>
      </dgm:t>
    </dgm:pt>
    <dgm:pt modelId="{7C3EDA30-DD82-4E5A-8324-C3703450FBAE}" type="pres">
      <dgm:prSet presAssocID="{A48E4C16-61C8-40FF-A04D-DEC8FA2C77E2}" presName="linearFlow" presStyleCnt="0">
        <dgm:presLayoutVars>
          <dgm:dir/>
          <dgm:animLvl val="lvl"/>
          <dgm:resizeHandles val="exact"/>
        </dgm:presLayoutVars>
      </dgm:prSet>
      <dgm:spPr/>
    </dgm:pt>
    <dgm:pt modelId="{87F74129-D997-4C39-8459-26C132CDD887}" type="pres">
      <dgm:prSet presAssocID="{DD688AC6-30D4-4295-90C2-A6B91D544AD5}" presName="composite" presStyleCnt="0"/>
      <dgm:spPr/>
    </dgm:pt>
    <dgm:pt modelId="{F86D48AB-8026-4F13-903E-BD2CFADCF8E5}" type="pres">
      <dgm:prSet presAssocID="{DD688AC6-30D4-4295-90C2-A6B91D544AD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FC154D3-E6A9-4FB2-A0D0-29773352F613}" type="pres">
      <dgm:prSet presAssocID="{DD688AC6-30D4-4295-90C2-A6B91D544AD5}" presName="descendantText" presStyleLbl="alignAcc1" presStyleIdx="0" presStyleCnt="3">
        <dgm:presLayoutVars>
          <dgm:bulletEnabled val="1"/>
        </dgm:presLayoutVars>
      </dgm:prSet>
      <dgm:spPr/>
    </dgm:pt>
    <dgm:pt modelId="{428F5CBE-ACB6-4A81-9C9F-0B97A6592276}" type="pres">
      <dgm:prSet presAssocID="{8AC90C67-5032-4C5B-AA8C-1A76EB672E62}" presName="sp" presStyleCnt="0"/>
      <dgm:spPr/>
    </dgm:pt>
    <dgm:pt modelId="{64F72156-AE0C-4723-8A9F-8DA0C547A0A7}" type="pres">
      <dgm:prSet presAssocID="{249193DE-BC21-46D6-BDA9-3C46DC48FAEA}" presName="composite" presStyleCnt="0"/>
      <dgm:spPr/>
    </dgm:pt>
    <dgm:pt modelId="{4D2D1779-1833-4719-B88F-569EDDE034E4}" type="pres">
      <dgm:prSet presAssocID="{249193DE-BC21-46D6-BDA9-3C46DC48FAE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A69477F-FD57-4484-A35B-196E08106679}" type="pres">
      <dgm:prSet presAssocID="{249193DE-BC21-46D6-BDA9-3C46DC48FAEA}" presName="descendantText" presStyleLbl="alignAcc1" presStyleIdx="1" presStyleCnt="3">
        <dgm:presLayoutVars>
          <dgm:bulletEnabled val="1"/>
        </dgm:presLayoutVars>
      </dgm:prSet>
      <dgm:spPr/>
    </dgm:pt>
    <dgm:pt modelId="{F655A397-9BFC-4FE6-BFFD-632D8A3809B7}" type="pres">
      <dgm:prSet presAssocID="{D5A9AA3F-7DC8-41FB-823B-A420A88E48D3}" presName="sp" presStyleCnt="0"/>
      <dgm:spPr/>
    </dgm:pt>
    <dgm:pt modelId="{8C29FD4D-BCAB-4363-ABE0-E814ABC4353C}" type="pres">
      <dgm:prSet presAssocID="{8C6C86B3-0818-4AAD-B961-75BFA71ABE98}" presName="composite" presStyleCnt="0"/>
      <dgm:spPr/>
    </dgm:pt>
    <dgm:pt modelId="{9AEA0DEB-FFA2-4864-8A71-A4CF35225CCB}" type="pres">
      <dgm:prSet presAssocID="{8C6C86B3-0818-4AAD-B961-75BFA71ABE9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F317B77-5B54-4EBE-B45C-35821878E525}" type="pres">
      <dgm:prSet presAssocID="{8C6C86B3-0818-4AAD-B961-75BFA71ABE9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E9494F0D-DFE5-42BC-96F1-318107A73D90}" type="presOf" srcId="{249193DE-BC21-46D6-BDA9-3C46DC48FAEA}" destId="{4D2D1779-1833-4719-B88F-569EDDE034E4}" srcOrd="0" destOrd="0" presId="urn:microsoft.com/office/officeart/2005/8/layout/chevron2"/>
    <dgm:cxn modelId="{80C7110E-9DF0-4C85-A46E-A9EFE0F80BAA}" type="presOf" srcId="{A48E4C16-61C8-40FF-A04D-DEC8FA2C77E2}" destId="{7C3EDA30-DD82-4E5A-8324-C3703450FBAE}" srcOrd="0" destOrd="0" presId="urn:microsoft.com/office/officeart/2005/8/layout/chevron2"/>
    <dgm:cxn modelId="{CF6BC249-7F4D-4F2B-8634-F5F37FE14860}" type="presOf" srcId="{2D8F62D6-7EB2-4179-8C45-2340FA18927B}" destId="{5FC154D3-E6A9-4FB2-A0D0-29773352F613}" srcOrd="0" destOrd="0" presId="urn:microsoft.com/office/officeart/2005/8/layout/chevron2"/>
    <dgm:cxn modelId="{BEB33B56-8DD0-4688-B13C-29743C600E92}" type="presOf" srcId="{8C6C86B3-0818-4AAD-B961-75BFA71ABE98}" destId="{9AEA0DEB-FFA2-4864-8A71-A4CF35225CCB}" srcOrd="0" destOrd="0" presId="urn:microsoft.com/office/officeart/2005/8/layout/chevron2"/>
    <dgm:cxn modelId="{AEDB7B81-33BA-4596-A101-378B217B5074}" srcId="{249193DE-BC21-46D6-BDA9-3C46DC48FAEA}" destId="{55C6F104-FE9C-4BC5-B6F7-E7A0E43D6A5F}" srcOrd="0" destOrd="0" parTransId="{ABAA1BB8-EFA2-4DCF-BF13-68333CFC8E68}" sibTransId="{9841107A-6859-498B-B1CE-E55463D78CE7}"/>
    <dgm:cxn modelId="{BBEBB299-5542-48AF-A8A8-C1FE276FF599}" srcId="{8C6C86B3-0818-4AAD-B961-75BFA71ABE98}" destId="{4385FB65-6205-41E0-8505-C4EC97D4A620}" srcOrd="0" destOrd="0" parTransId="{33CC41AC-61F5-4E5C-B317-7D066809FF53}" sibTransId="{F8CB350C-C534-4768-82E3-21C777A38FB8}"/>
    <dgm:cxn modelId="{D25181A8-F5F9-4930-B7D3-6FA1FC19DAB2}" type="presOf" srcId="{DD688AC6-30D4-4295-90C2-A6B91D544AD5}" destId="{F86D48AB-8026-4F13-903E-BD2CFADCF8E5}" srcOrd="0" destOrd="0" presId="urn:microsoft.com/office/officeart/2005/8/layout/chevron2"/>
    <dgm:cxn modelId="{1C3540AC-3630-47CF-A41A-107DE54C3D88}" srcId="{A48E4C16-61C8-40FF-A04D-DEC8FA2C77E2}" destId="{249193DE-BC21-46D6-BDA9-3C46DC48FAEA}" srcOrd="1" destOrd="0" parTransId="{438979D9-9F98-40E7-9907-636219FA26E5}" sibTransId="{D5A9AA3F-7DC8-41FB-823B-A420A88E48D3}"/>
    <dgm:cxn modelId="{7883BFBF-13BC-4F27-B799-AD9DFB68DB84}" srcId="{A48E4C16-61C8-40FF-A04D-DEC8FA2C77E2}" destId="{8C6C86B3-0818-4AAD-B961-75BFA71ABE98}" srcOrd="2" destOrd="0" parTransId="{EDCE8928-23FF-480A-903B-519A65B54638}" sibTransId="{1BB8CE04-C931-409F-A6BD-C7401D94762E}"/>
    <dgm:cxn modelId="{834E3CD1-C54B-4C48-A524-571B676FCD5F}" srcId="{DD688AC6-30D4-4295-90C2-A6B91D544AD5}" destId="{2D8F62D6-7EB2-4179-8C45-2340FA18927B}" srcOrd="0" destOrd="0" parTransId="{E17F21B7-A9B8-4965-A980-226115E8E7F9}" sibTransId="{EAEF92E9-714F-4DF9-849F-12F484860142}"/>
    <dgm:cxn modelId="{B6D48BDA-1E3E-467E-B313-3AD7EB7ADEB4}" srcId="{A48E4C16-61C8-40FF-A04D-DEC8FA2C77E2}" destId="{DD688AC6-30D4-4295-90C2-A6B91D544AD5}" srcOrd="0" destOrd="0" parTransId="{69140AB1-A90F-4B5D-A683-A8BAB67147E2}" sibTransId="{8AC90C67-5032-4C5B-AA8C-1A76EB672E62}"/>
    <dgm:cxn modelId="{86984DF3-2A40-405B-B5EF-DBA6A3CFEE81}" type="presOf" srcId="{4385FB65-6205-41E0-8505-C4EC97D4A620}" destId="{4F317B77-5B54-4EBE-B45C-35821878E525}" srcOrd="0" destOrd="0" presId="urn:microsoft.com/office/officeart/2005/8/layout/chevron2"/>
    <dgm:cxn modelId="{1C8ED7FF-8EBB-4E50-B56A-9B8BFDB6F940}" type="presOf" srcId="{55C6F104-FE9C-4BC5-B6F7-E7A0E43D6A5F}" destId="{AA69477F-FD57-4484-A35B-196E08106679}" srcOrd="0" destOrd="0" presId="urn:microsoft.com/office/officeart/2005/8/layout/chevron2"/>
    <dgm:cxn modelId="{EAB39B46-26B4-447B-9C54-3AA4D21B2C84}" type="presParOf" srcId="{7C3EDA30-DD82-4E5A-8324-C3703450FBAE}" destId="{87F74129-D997-4C39-8459-26C132CDD887}" srcOrd="0" destOrd="0" presId="urn:microsoft.com/office/officeart/2005/8/layout/chevron2"/>
    <dgm:cxn modelId="{093AE324-E293-4C80-9345-CA2FD8D782FB}" type="presParOf" srcId="{87F74129-D997-4C39-8459-26C132CDD887}" destId="{F86D48AB-8026-4F13-903E-BD2CFADCF8E5}" srcOrd="0" destOrd="0" presId="urn:microsoft.com/office/officeart/2005/8/layout/chevron2"/>
    <dgm:cxn modelId="{6A44D536-3C85-44F9-8B99-5713131FD813}" type="presParOf" srcId="{87F74129-D997-4C39-8459-26C132CDD887}" destId="{5FC154D3-E6A9-4FB2-A0D0-29773352F613}" srcOrd="1" destOrd="0" presId="urn:microsoft.com/office/officeart/2005/8/layout/chevron2"/>
    <dgm:cxn modelId="{37762237-6048-4365-82DF-ACED2630805F}" type="presParOf" srcId="{7C3EDA30-DD82-4E5A-8324-C3703450FBAE}" destId="{428F5CBE-ACB6-4A81-9C9F-0B97A6592276}" srcOrd="1" destOrd="0" presId="urn:microsoft.com/office/officeart/2005/8/layout/chevron2"/>
    <dgm:cxn modelId="{9745905E-6E3E-4539-B74E-425A8D87C0B0}" type="presParOf" srcId="{7C3EDA30-DD82-4E5A-8324-C3703450FBAE}" destId="{64F72156-AE0C-4723-8A9F-8DA0C547A0A7}" srcOrd="2" destOrd="0" presId="urn:microsoft.com/office/officeart/2005/8/layout/chevron2"/>
    <dgm:cxn modelId="{1A79E888-B2F9-4223-8741-0193999E9CF4}" type="presParOf" srcId="{64F72156-AE0C-4723-8A9F-8DA0C547A0A7}" destId="{4D2D1779-1833-4719-B88F-569EDDE034E4}" srcOrd="0" destOrd="0" presId="urn:microsoft.com/office/officeart/2005/8/layout/chevron2"/>
    <dgm:cxn modelId="{46E600B3-8239-457B-ADF7-8CE1386A5810}" type="presParOf" srcId="{64F72156-AE0C-4723-8A9F-8DA0C547A0A7}" destId="{AA69477F-FD57-4484-A35B-196E08106679}" srcOrd="1" destOrd="0" presId="urn:microsoft.com/office/officeart/2005/8/layout/chevron2"/>
    <dgm:cxn modelId="{0E8D5916-9402-4D9E-A8A6-5D791CFCF775}" type="presParOf" srcId="{7C3EDA30-DD82-4E5A-8324-C3703450FBAE}" destId="{F655A397-9BFC-4FE6-BFFD-632D8A3809B7}" srcOrd="3" destOrd="0" presId="urn:microsoft.com/office/officeart/2005/8/layout/chevron2"/>
    <dgm:cxn modelId="{92E39C90-208F-442E-BFA0-E56F7796F21D}" type="presParOf" srcId="{7C3EDA30-DD82-4E5A-8324-C3703450FBAE}" destId="{8C29FD4D-BCAB-4363-ABE0-E814ABC4353C}" srcOrd="4" destOrd="0" presId="urn:microsoft.com/office/officeart/2005/8/layout/chevron2"/>
    <dgm:cxn modelId="{D87F003C-0111-4D20-B6C3-29B7F1992F85}" type="presParOf" srcId="{8C29FD4D-BCAB-4363-ABE0-E814ABC4353C}" destId="{9AEA0DEB-FFA2-4864-8A71-A4CF35225CCB}" srcOrd="0" destOrd="0" presId="urn:microsoft.com/office/officeart/2005/8/layout/chevron2"/>
    <dgm:cxn modelId="{EAE25EED-8A91-46E0-B95E-CEAE6BAF5597}" type="presParOf" srcId="{8C29FD4D-BCAB-4363-ABE0-E814ABC4353C}" destId="{4F317B77-5B54-4EBE-B45C-35821878E52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D48AB-8026-4F13-903E-BD2CFADCF8E5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сайт</a:t>
          </a:r>
        </a:p>
      </dsp:txBody>
      <dsp:txXfrm rot="-5400000">
        <a:off x="1" y="573596"/>
        <a:ext cx="1146297" cy="491270"/>
      </dsp:txXfrm>
    </dsp:sp>
    <dsp:sp modelId="{5FC154D3-E6A9-4FB2-A0D0-29773352F613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b="1" kern="1200" dirty="0"/>
            <a:t>https://svbsosh1.obramur.ru/</a:t>
          </a:r>
          <a:endParaRPr lang="ru-RU" sz="2800" b="1" kern="1200" dirty="0"/>
        </a:p>
      </dsp:txBody>
      <dsp:txXfrm rot="-5400000">
        <a:off x="1146298" y="52408"/>
        <a:ext cx="7031341" cy="960496"/>
      </dsp:txXfrm>
    </dsp:sp>
    <dsp:sp modelId="{4D2D1779-1833-4719-B88F-569EDDE034E4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телефон</a:t>
          </a:r>
        </a:p>
      </dsp:txBody>
      <dsp:txXfrm rot="-5400000">
        <a:off x="1" y="2017346"/>
        <a:ext cx="1146297" cy="491270"/>
      </dsp:txXfrm>
    </dsp:sp>
    <dsp:sp modelId="{AA69477F-FD57-4484-A35B-196E08106679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b="1" i="0" kern="1200" dirty="0"/>
            <a:t>8(41643) 52460</a:t>
          </a:r>
          <a:endParaRPr lang="ru-RU" sz="2800" b="1" kern="1200" dirty="0"/>
        </a:p>
      </dsp:txBody>
      <dsp:txXfrm rot="-5400000">
        <a:off x="1146298" y="1496158"/>
        <a:ext cx="7031341" cy="960496"/>
      </dsp:txXfrm>
    </dsp:sp>
    <dsp:sp modelId="{9AEA0DEB-FFA2-4864-8A71-A4CF35225CCB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почта</a:t>
          </a:r>
        </a:p>
      </dsp:txBody>
      <dsp:txXfrm rot="-5400000">
        <a:off x="1" y="3461096"/>
        <a:ext cx="1146297" cy="491270"/>
      </dsp:txXfrm>
    </dsp:sp>
    <dsp:sp modelId="{4F317B77-5B54-4EBE-B45C-35821878E525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b="1" i="0" kern="1200" dirty="0">
              <a:hlinkClick xmlns:r="http://schemas.openxmlformats.org/officeDocument/2006/relationships" r:id="rId1"/>
            </a:rPr>
            <a:t>svb_school_1@obramur.ru</a:t>
          </a:r>
          <a:endParaRPr lang="ru-RU" sz="2800" b="1" kern="1200" dirty="0"/>
        </a:p>
      </dsp:txBody>
      <dsp:txXfrm rot="-5400000">
        <a:off x="1146298" y="2939908"/>
        <a:ext cx="7031341" cy="960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E99EE-F9B6-443F-BEBF-BB9C4CCB7B9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5C0F8-AA8A-4A6B-A39E-878677F208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C0F8-AA8A-4A6B-A39E-878677F2085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фото школа\2023-03-13_16-18-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642910" y="5000636"/>
            <a:ext cx="8001056" cy="1714512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72074"/>
            <a:ext cx="7986714" cy="1470025"/>
          </a:xfrm>
        </p:spPr>
        <p:txBody>
          <a:bodyPr/>
          <a:lstStyle/>
          <a:p>
            <a:r>
              <a:rPr lang="ru-RU" b="1" dirty="0"/>
              <a:t>МОАУ СОШ №1 г. Свободного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123\Desktop\фото школа\2018062628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5964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71472" y="714356"/>
            <a:ext cx="3929090" cy="1285884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14356"/>
            <a:ext cx="4757742" cy="1143000"/>
          </a:xfrm>
        </p:spPr>
        <p:txBody>
          <a:bodyPr/>
          <a:lstStyle/>
          <a:p>
            <a:r>
              <a:rPr lang="ru-RU" b="1" dirty="0"/>
              <a:t>Директор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2500306"/>
            <a:ext cx="3857652" cy="3571900"/>
          </a:xfrm>
          <a:prstGeom prst="round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3071811"/>
            <a:ext cx="3357586" cy="2500329"/>
          </a:xfrm>
        </p:spPr>
        <p:txBody>
          <a:bodyPr/>
          <a:lstStyle/>
          <a:p>
            <a:pPr>
              <a:buNone/>
            </a:pPr>
            <a:r>
              <a:rPr lang="ru-RU" b="1" dirty="0"/>
              <a:t>Сторожева</a:t>
            </a:r>
          </a:p>
          <a:p>
            <a:pPr>
              <a:buNone/>
            </a:pPr>
            <a:r>
              <a:rPr lang="ru-RU" b="1" dirty="0"/>
              <a:t>Альбина </a:t>
            </a:r>
          </a:p>
          <a:p>
            <a:pPr>
              <a:buNone/>
            </a:pPr>
            <a:r>
              <a:rPr lang="ru-RU" b="1" dirty="0"/>
              <a:t>Васильевна</a:t>
            </a:r>
          </a:p>
        </p:txBody>
      </p:sp>
      <p:pic>
        <p:nvPicPr>
          <p:cNvPr id="3074" name="Picture 2" descr="C:\Users\123\Desktop\фото школа\s8e1jnoac75w256wvtv5if5b39pxj4mm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714356"/>
            <a:ext cx="3883212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123\Desktop\фото школа\2018062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714348" y="142852"/>
            <a:ext cx="8001056" cy="1714512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КОНТАКТЫ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71472" y="207167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123\Desktop\фото школа\2018062628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5964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71472" y="714356"/>
            <a:ext cx="7858180" cy="1285884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714356"/>
            <a:ext cx="7215238" cy="1143000"/>
          </a:xfrm>
        </p:spPr>
        <p:txBody>
          <a:bodyPr>
            <a:normAutofit/>
          </a:bodyPr>
          <a:lstStyle/>
          <a:p>
            <a:r>
              <a:rPr lang="ru-RU" b="1" dirty="0"/>
              <a:t>ПЕРЕЧЕНЬ  ВАКАНСИЙ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2500306"/>
            <a:ext cx="7786742" cy="385765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643182"/>
            <a:ext cx="7143800" cy="335758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u="sng" dirty="0"/>
              <a:t>учитель начальных классов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/>
              <a:t>учитель физики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/>
              <a:t>учитель математики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/>
              <a:t>учитель русского языка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/>
              <a:t>учитель английского языка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/>
              <a:t>учитель физической культуры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/>
              <a:t>учитель технологии</a:t>
            </a:r>
            <a:endParaRPr lang="ru-RU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123\Desktop\фото школа\2018062628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5964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571472" y="714356"/>
            <a:ext cx="7858180" cy="1285884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714356"/>
            <a:ext cx="7215238" cy="1143000"/>
          </a:xfrm>
        </p:spPr>
        <p:txBody>
          <a:bodyPr>
            <a:normAutofit/>
          </a:bodyPr>
          <a:lstStyle/>
          <a:p>
            <a:r>
              <a:rPr lang="ru-RU" b="1" dirty="0"/>
              <a:t>УЧЕБНАЯ НАГРУЗКА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2428868"/>
            <a:ext cx="7786742" cy="92869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643183"/>
            <a:ext cx="7143800" cy="5715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/>
              <a:t> от 25 часов в неделю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1472" y="3643314"/>
            <a:ext cx="7858180" cy="1285884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/>
              <a:t>РАЗМЕР ЗАРАБОТНОЙ ПЛАТЫ</a:t>
            </a:r>
            <a:endParaRPr lang="ru-RU" sz="4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48" y="5214950"/>
            <a:ext cx="7786742" cy="92869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от  35 000 рублей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123\Desktop\фото школа\2018062628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5964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642910" y="2786058"/>
            <a:ext cx="7858180" cy="1285884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928934"/>
            <a:ext cx="7215238" cy="1143000"/>
          </a:xfrm>
        </p:spPr>
        <p:txBody>
          <a:bodyPr>
            <a:normAutofit/>
          </a:bodyPr>
          <a:lstStyle/>
          <a:p>
            <a:r>
              <a:rPr lang="ru-RU" b="1" dirty="0"/>
              <a:t>ЖИЛИЩНЫЕ  УСЛОВИЯ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4500570"/>
            <a:ext cx="7786742" cy="92869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4643446"/>
            <a:ext cx="7143800" cy="5715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/>
              <a:t>арендное жильё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123\Desktop\фото школа\2018062628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5964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285720" y="714356"/>
            <a:ext cx="8501122" cy="1285884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1537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МЕРЫ  СОЦИАЛЬНОЙ   ПОДДЕРЖКИ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2500306"/>
            <a:ext cx="7786742" cy="192882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643183"/>
            <a:ext cx="7358114" cy="157163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u="sng" dirty="0"/>
              <a:t>600 т.р. - </a:t>
            </a:r>
            <a:r>
              <a:rPr lang="ru-RU" sz="2800" b="1" u="sng" dirty="0" err="1"/>
              <a:t>единоразовая</a:t>
            </a:r>
            <a:r>
              <a:rPr lang="ru-RU" sz="2800" b="1" u="sng" dirty="0"/>
              <a:t> выплата</a:t>
            </a:r>
          </a:p>
          <a:p>
            <a:pPr>
              <a:buFont typeface="Wingdings" pitchFamily="2" charset="2"/>
              <a:buChar char="Ø"/>
            </a:pPr>
            <a:r>
              <a:rPr lang="ru-RU" sz="2800" b="1" u="sng" dirty="0"/>
              <a:t>70% - ежемесячная доплата из местного бюджета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123\Desktop\фото школа\2023-03-13_16-18-48.pn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9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123\Desktop\фото школа\2023-03-13_16-19-05.pn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123\Desktop\фото школа\2023-03-13_16-19-24.pn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-59031"/>
            <a:ext cx="9144000" cy="69170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123\Desktop\фото школа\2023-03-13_16-20-24.pn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3554"/>
            <a:ext cx="9144000" cy="685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123\Desktop\фото школа\2023-03-13_16-21-50.pn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95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123\Desktop\фото школа\2023-03-13_16-22-05.pn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909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123\Desktop\фото школа\2023-03-13_16-22-23.pn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94</Words>
  <Application>Microsoft Office PowerPoint</Application>
  <PresentationFormat>Экран (4:3)</PresentationFormat>
  <Paragraphs>30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Тема Office</vt:lpstr>
      <vt:lpstr>МОАУ СОШ №1 г. Свободного</vt:lpstr>
      <vt:lpstr>Директор</vt:lpstr>
      <vt:lpstr>КОНТАКТЫ</vt:lpstr>
      <vt:lpstr>ПЕРЕЧЕНЬ  ВАКАНСИЙ</vt:lpstr>
      <vt:lpstr>УЧЕБНАЯ НАГРУЗКА</vt:lpstr>
      <vt:lpstr>ЖИЛИЩНЫЕ  УСЛОВИЯ</vt:lpstr>
      <vt:lpstr>МЕРЫ  СОЦИАЛЬНОЙ   ПОДДЕРЖКИ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ucheba</cp:lastModifiedBy>
  <cp:revision>33</cp:revision>
  <dcterms:created xsi:type="dcterms:W3CDTF">2023-03-13T07:11:28Z</dcterms:created>
  <dcterms:modified xsi:type="dcterms:W3CDTF">2024-02-20T23:18:47Z</dcterms:modified>
</cp:coreProperties>
</file>