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64" r:id="rId3"/>
    <p:sldId id="265" r:id="rId4"/>
    <p:sldId id="261" r:id="rId5"/>
    <p:sldId id="262" r:id="rId6"/>
    <p:sldId id="263" r:id="rId7"/>
    <p:sldId id="257" r:id="rId8"/>
    <p:sldId id="266" r:id="rId9"/>
    <p:sldId id="268" r:id="rId10"/>
    <p:sldId id="267" r:id="rId11"/>
    <p:sldId id="271" r:id="rId12"/>
    <p:sldId id="27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89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478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30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5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98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20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61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03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43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987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341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831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4105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33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376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15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656A9-8654-4A67-8A58-E7DCA485C3C1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DF98AD1-3E38-4DE0-B352-495203C55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96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0613" y="1339257"/>
            <a:ext cx="8915399" cy="226278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карьерных возможностей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99400" y="3602038"/>
            <a:ext cx="2768600" cy="254476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Сахалинская область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Тымовский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Арги-Паги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Комсомольская, дом 1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Арги-Паги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школы 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Кухарь Светлана Ивановна</a:t>
            </a:r>
          </a:p>
        </p:txBody>
      </p:sp>
    </p:spTree>
    <p:extLst>
      <p:ext uri="{BB962C8B-B14F-4D97-AF65-F5344CB8AC3E}">
        <p14:creationId xmlns:p14="http://schemas.microsoft.com/office/powerpoint/2010/main" val="2582143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17"/>
          <a:stretch/>
        </p:blipFill>
        <p:spPr>
          <a:xfrm>
            <a:off x="1" y="-8681"/>
            <a:ext cx="12192000" cy="6788376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486349"/>
              </p:ext>
            </p:extLst>
          </p:nvPr>
        </p:nvGraphicFramePr>
        <p:xfrm>
          <a:off x="1270000" y="5188371"/>
          <a:ext cx="8890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869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ДОБРЫЙ ДЕНЬ, ДОРОГИЕ ДРУЗЬЯ!!!</a:t>
                      </a:r>
                    </a:p>
                    <a:p>
                      <a:pPr algn="ctr"/>
                      <a:r>
                        <a:rPr lang="ru-RU" dirty="0"/>
                        <a:t>ВАС</a:t>
                      </a:r>
                      <a:r>
                        <a:rPr lang="ru-RU" baseline="0" dirty="0"/>
                        <a:t> ПРИВЕТСВУЕТ </a:t>
                      </a:r>
                    </a:p>
                    <a:p>
                      <a:pPr algn="ctr"/>
                      <a:r>
                        <a:rPr lang="ru-RU" baseline="0" dirty="0"/>
                        <a:t>МУНИЦИПАЛЬНОЕ БЮДЖЕТНОЕ ОБЩЕОБРАЗОВАТЕЛЬНОЕ УЧРЕЖДЕНИЕ</a:t>
                      </a:r>
                    </a:p>
                    <a:p>
                      <a:pPr algn="ctr"/>
                      <a:r>
                        <a:rPr lang="ru-RU" baseline="0" dirty="0"/>
                        <a:t> « СРЕДНЯЯ ОБЩЕОБРАЗОВАТЕЛЬНАЯ ШКОЛА  с. АРГИ-ПАГИ»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40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254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ТЫМОВСКИЙ РАЙОН</a:t>
            </a:r>
          </a:p>
        </p:txBody>
      </p:sp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>
          <a:xfrm>
            <a:off x="5228430" y="457199"/>
            <a:ext cx="6557169" cy="5926667"/>
          </a:xfrm>
        </p:spPr>
        <p:txBody>
          <a:bodyPr>
            <a:normAutofit fontScale="62500" lnSpcReduction="20000"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Тымовский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 - сердце Сахалина. Расположен в центральной части острова Сахалин, в долине реки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Тымь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500 километрах от столицы острова города Южно-Сахалинска. С востока район граничит с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Ногликским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районом, на западе с Александровск-Сахалинским районом, на юге со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Смирныховским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районом.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территории района расположена самая высокая точка Сахалинской области - это гора Лопатина. Высота ее составляет 1609 метров. По территории района протекает полноводная река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Тымь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занимающая второе место в области по протяженности. Ее длина -330 км.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Главная особенность Тымовского района - это, то что в селе Чир-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Унвд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действует единственная на Дальнем Востоке начальная школа по изучению нивхского языка.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Наша школа расположена в самом серном поселке Тымовского района- селе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Арги-Паги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Название села связано с названием рек, которые протекают рядом-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Арги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Паги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XX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веке на территории села работал крупный лесхоз-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Тымский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Численность населения составляло на тот момент около 4000 человек. Сегодня на территории села проживает около 400 человек. 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Рядом с поселком протекает река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Тымь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летний период жители села отдыхаю на ее берегах. Ловят рыбку: горбушу, кету, красноперку и др. 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районного центра (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пгт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Тымовское) нас отделяет всего 70 км.  Доехать возможно в любой город нашей области и поселок, так как организованы транспортные перевозки: автобусы междугородние и железнодорожное сообщение.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территории нашего села есть ФАП, где можно получить квалифицированную медицинскую помощь. Работают: почтовое отделение связи, баня, промышленные и продуктовые магазины, Сельский дом культуры и Сельская библиотека.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111067" y="12361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747774"/>
              </p:ext>
            </p:extLst>
          </p:nvPr>
        </p:nvGraphicFramePr>
        <p:xfrm>
          <a:off x="675350" y="711201"/>
          <a:ext cx="3996266" cy="5021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Точечный рисунок" r:id="rId3" imgW="7078063" imgH="5838095" progId="Paint.Picture">
                  <p:embed/>
                </p:oleObj>
              </mc:Choice>
              <mc:Fallback>
                <p:oleObj name="Точечный рисунок" r:id="rId3" imgW="7078063" imgH="5838095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355" t="15695" r="36752" b="9775"/>
                      <a:stretch>
                        <a:fillRect/>
                      </a:stretch>
                    </p:blipFill>
                    <p:spPr bwMode="auto">
                      <a:xfrm>
                        <a:off x="675350" y="711201"/>
                        <a:ext cx="3996266" cy="50217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9687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9"/>
          <a:stretch/>
        </p:blipFill>
        <p:spPr>
          <a:xfrm>
            <a:off x="1691216" y="216261"/>
            <a:ext cx="5621868" cy="40594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083" y="2784156"/>
            <a:ext cx="4878917" cy="38884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1282700" y="4533900"/>
            <a:ext cx="5689600" cy="21387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школа открыла свои двери для сельских мальчишек и девчонок 1 сентября 1987 года. Просторные классы встретили 380 ребят.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наша школа является малокомплектной. В ней обучаются 48 учеников и 11  воспитанников посещают  дошкольную группу</a:t>
            </a:r>
          </a:p>
        </p:txBody>
      </p:sp>
    </p:spTree>
    <p:extLst>
      <p:ext uri="{BB962C8B-B14F-4D97-AF65-F5344CB8AC3E}">
        <p14:creationId xmlns:p14="http://schemas.microsoft.com/office/powerpoint/2010/main" val="1577960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t="3731" r="29138" b="7275"/>
          <a:stretch/>
        </p:blipFill>
        <p:spPr>
          <a:xfrm>
            <a:off x="2133600" y="1117600"/>
            <a:ext cx="7975600" cy="54483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2235200" y="190500"/>
            <a:ext cx="7632700" cy="558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 ПОЖАЛОВАТЬ!</a:t>
            </a:r>
          </a:p>
        </p:txBody>
      </p:sp>
    </p:spTree>
    <p:extLst>
      <p:ext uri="{BB962C8B-B14F-4D97-AF65-F5344CB8AC3E}">
        <p14:creationId xmlns:p14="http://schemas.microsoft.com/office/powerpoint/2010/main" val="1603277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00" y="3531394"/>
            <a:ext cx="4483099" cy="25217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3531394"/>
            <a:ext cx="4418187" cy="24852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710928"/>
            <a:ext cx="4330699" cy="25524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4"/>
          <a:stretch/>
        </p:blipFill>
        <p:spPr>
          <a:xfrm>
            <a:off x="7696199" y="710928"/>
            <a:ext cx="4146549" cy="25675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5499100" y="710928"/>
            <a:ext cx="1892300" cy="21973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ИДЕМ  В СТРАНУ ЗНАНИЙ</a:t>
            </a:r>
          </a:p>
        </p:txBody>
      </p:sp>
    </p:spTree>
    <p:extLst>
      <p:ext uri="{BB962C8B-B14F-4D97-AF65-F5344CB8AC3E}">
        <p14:creationId xmlns:p14="http://schemas.microsoft.com/office/powerpoint/2010/main" val="2979581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1" y="152400"/>
            <a:ext cx="5667022" cy="3187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2"/>
          <a:stretch/>
        </p:blipFill>
        <p:spPr>
          <a:xfrm>
            <a:off x="7345820" y="3454400"/>
            <a:ext cx="4579479" cy="31623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4" r="8750"/>
          <a:stretch/>
        </p:blipFill>
        <p:spPr>
          <a:xfrm>
            <a:off x="3378200" y="3635900"/>
            <a:ext cx="3505200" cy="2980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1"/>
          <a:stretch/>
        </p:blipFill>
        <p:spPr>
          <a:xfrm>
            <a:off x="7626548" y="152400"/>
            <a:ext cx="4018022" cy="2984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330200" y="3810000"/>
            <a:ext cx="2425700" cy="2451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рекреации- образовательные пространства</a:t>
            </a:r>
          </a:p>
        </p:txBody>
      </p:sp>
    </p:spTree>
    <p:extLst>
      <p:ext uri="{BB962C8B-B14F-4D97-AF65-F5344CB8AC3E}">
        <p14:creationId xmlns:p14="http://schemas.microsoft.com/office/powerpoint/2010/main" val="148189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285206"/>
            <a:ext cx="4940300" cy="36192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177800"/>
            <a:ext cx="5778500" cy="37266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450" y="3904484"/>
            <a:ext cx="5267401" cy="32738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44600" y="4737100"/>
            <a:ext cx="1816100" cy="1638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КАБИНЕТЫ</a:t>
            </a:r>
          </a:p>
        </p:txBody>
      </p:sp>
    </p:spTree>
    <p:extLst>
      <p:ext uri="{BB962C8B-B14F-4D97-AF65-F5344CB8AC3E}">
        <p14:creationId xmlns:p14="http://schemas.microsoft.com/office/powerpoint/2010/main" val="2428418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9" y="3658782"/>
            <a:ext cx="5034844" cy="28321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7" r="4166"/>
          <a:stretch/>
        </p:blipFill>
        <p:spPr>
          <a:xfrm>
            <a:off x="288149" y="215899"/>
            <a:ext cx="5034844" cy="34428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215900"/>
            <a:ext cx="5588000" cy="52259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02300" y="5990166"/>
          <a:ext cx="6299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9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КАБИНЕТ ИНФОРМАТИКИ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815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44" y="266700"/>
            <a:ext cx="9595556" cy="5397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554942"/>
              </p:ext>
            </p:extLst>
          </p:nvPr>
        </p:nvGraphicFramePr>
        <p:xfrm>
          <a:off x="2882900" y="6104466"/>
          <a:ext cx="49657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СЕРДЦЕ ШКОЛЫ – ШКОЛЬНАЯ СТОЛОВАЯ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447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9" t="512" r="34707" b="-512"/>
          <a:stretch/>
        </p:blipFill>
        <p:spPr>
          <a:xfrm>
            <a:off x="1365251" y="406401"/>
            <a:ext cx="3189057" cy="28321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051" y="3238501"/>
            <a:ext cx="2495550" cy="3327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901" y="3238501"/>
            <a:ext cx="2565399" cy="34205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6" r="247" b="36296"/>
          <a:stretch/>
        </p:blipFill>
        <p:spPr>
          <a:xfrm>
            <a:off x="6477000" y="406401"/>
            <a:ext cx="4140199" cy="24313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914400" y="3759200"/>
            <a:ext cx="3639908" cy="2654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ВОТ ТАКИЕ МЫ РАЗНЫЕ</a:t>
            </a:r>
          </a:p>
        </p:txBody>
      </p:sp>
    </p:spTree>
    <p:extLst>
      <p:ext uri="{BB962C8B-B14F-4D97-AF65-F5344CB8AC3E}">
        <p14:creationId xmlns:p14="http://schemas.microsoft.com/office/powerpoint/2010/main" val="937714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Приглашаем Вас, уважаемые выпускники!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743200" cy="435133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16300" y="1825625"/>
            <a:ext cx="7937500" cy="435133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25 % -за работу  в сельской местности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 - возмещение затрат на услуги ЖКХ     (свет , квартплата, приобретение топлива);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пакет ( оплата б/л, проезд в отпуск 1 раз в 2 года);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40% доплата молодому специалисту.</a:t>
            </a:r>
          </a:p>
        </p:txBody>
      </p:sp>
    </p:spTree>
    <p:extLst>
      <p:ext uri="{BB962C8B-B14F-4D97-AF65-F5344CB8AC3E}">
        <p14:creationId xmlns:p14="http://schemas.microsoft.com/office/powerpoint/2010/main" val="49858946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125</TotalTime>
  <Words>435</Words>
  <Application>Microsoft Office PowerPoint</Application>
  <PresentationFormat>Широкоэкранный</PresentationFormat>
  <Paragraphs>36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Легкий дым</vt:lpstr>
      <vt:lpstr>Точечный рисунок</vt:lpstr>
      <vt:lpstr>Фестиваль карьерных возможностей</vt:lpstr>
      <vt:lpstr>Презентация PowerPoint</vt:lpstr>
      <vt:lpstr>ТЫМОВСКИЙ РАЙОН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Приглашаем Вас, уважаемые выпускники!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Фестиваль карьерных возможностей</dc:title>
  <dc:creator>Администратор безопасности</dc:creator>
  <cp:lastModifiedBy>ucheba</cp:lastModifiedBy>
  <cp:revision>14</cp:revision>
  <dcterms:created xsi:type="dcterms:W3CDTF">2024-03-14T05:55:55Z</dcterms:created>
  <dcterms:modified xsi:type="dcterms:W3CDTF">2024-03-15T00:53:34Z</dcterms:modified>
</cp:coreProperties>
</file>