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66" r:id="rId5"/>
    <p:sldId id="262" r:id="rId6"/>
    <p:sldId id="264" r:id="rId7"/>
    <p:sldId id="265" r:id="rId8"/>
    <p:sldId id="263" r:id="rId9"/>
    <p:sldId id="268" r:id="rId10"/>
    <p:sldId id="270" r:id="rId11"/>
    <p:sldId id="269" r:id="rId12"/>
    <p:sldId id="267" r:id="rId13"/>
    <p:sldId id="27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484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022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38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020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693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304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955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951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58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915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87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60854-7B3A-48EE-84CB-A537BBF9B5FC}" type="datetimeFigureOut">
              <a:rPr lang="ru-RU" smtClean="0"/>
              <a:t>14.03.2024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6BEAC-7FC6-488C-9252-EAFE004F3D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80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" y="-29690"/>
            <a:ext cx="12199758" cy="693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73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2"/>
            <a:ext cx="12192000" cy="6930780"/>
          </a:xfrm>
          <a:prstGeom prst="rect">
            <a:avLst/>
          </a:prstGeom>
        </p:spPr>
      </p:pic>
      <p:pic>
        <p:nvPicPr>
          <p:cNvPr id="6" name="Объект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3803" y="1673600"/>
            <a:ext cx="8612394" cy="474383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73279" y="871401"/>
            <a:ext cx="84799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Лицей № 1 Южно-Сахалинска ТОП-10 рейтинга лучших школ ДФО</a:t>
            </a:r>
          </a:p>
        </p:txBody>
      </p:sp>
    </p:spTree>
    <p:extLst>
      <p:ext uri="{BB962C8B-B14F-4D97-AF65-F5344CB8AC3E}">
        <p14:creationId xmlns:p14="http://schemas.microsoft.com/office/powerpoint/2010/main" val="4079453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978"/>
            <a:ext cx="12192000" cy="6930780"/>
          </a:xfrm>
          <a:prstGeom prst="rect">
            <a:avLst/>
          </a:prstGeom>
        </p:spPr>
      </p:pic>
      <p:pic>
        <p:nvPicPr>
          <p:cNvPr id="7" name="Объект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4665" y="3627552"/>
            <a:ext cx="2976563" cy="1905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63288" y="1271511"/>
            <a:ext cx="84651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ООО «Газпром добыча шельф Южно-Сахалинск»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ООО «Джи Эс Консалтинг»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ГБПОУ «Сахалинский базовый медицинский колледж»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ФГБОУ ВО «Сахалинский государственный университет»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Детский технопарк «</a:t>
            </a:r>
            <a:r>
              <a:rPr lang="ru-RU" dirty="0" err="1"/>
              <a:t>Кванториум</a:t>
            </a:r>
            <a:r>
              <a:rPr lang="ru-RU" dirty="0"/>
              <a:t>» г. Южно-Сахалинск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Детский Технопарк «</a:t>
            </a:r>
            <a:r>
              <a:rPr lang="ru-RU" dirty="0" err="1"/>
              <a:t>Кванториум</a:t>
            </a:r>
            <a:r>
              <a:rPr lang="ru-RU" dirty="0"/>
              <a:t>» при Гимназии № 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МАУ ДО ДД(Ю)Т г. Южно-Сахалинска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Образовательные организации г.  Южно-Сахалинска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ФГБОУ ВО «Тихоокеанский государственный медицинский университет»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63288" y="871401"/>
            <a:ext cx="2219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Сотрудничество</a:t>
            </a:r>
          </a:p>
        </p:txBody>
      </p:sp>
      <p:pic>
        <p:nvPicPr>
          <p:cNvPr id="8" name="Объект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1579" y="4379570"/>
            <a:ext cx="2006600" cy="612775"/>
          </a:xfrm>
          <a:prstGeom prst="rect">
            <a:avLst/>
          </a:prstGeom>
          <a:noFill/>
        </p:spPr>
      </p:pic>
      <p:pic>
        <p:nvPicPr>
          <p:cNvPr id="9" name="Объект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31132" y="4248478"/>
            <a:ext cx="1002094" cy="1003490"/>
          </a:xfrm>
          <a:prstGeom prst="rect">
            <a:avLst/>
          </a:prstGeom>
          <a:noFill/>
        </p:spPr>
      </p:pic>
      <p:pic>
        <p:nvPicPr>
          <p:cNvPr id="11" name="Объект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30553" y="4101641"/>
            <a:ext cx="1933575" cy="1933575"/>
          </a:xfrm>
          <a:prstGeom prst="rect">
            <a:avLst/>
          </a:prstGeom>
          <a:noFill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832" y="5388723"/>
            <a:ext cx="2288121" cy="64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15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2"/>
            <a:ext cx="12192000" cy="69307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565" y="751750"/>
            <a:ext cx="8401575" cy="525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72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2"/>
            <a:ext cx="12192000" cy="69307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793180" y="657646"/>
            <a:ext cx="14593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cap="all" dirty="0">
                <a:solidFill>
                  <a:schemeClr val="accent1">
                    <a:lumMod val="50000"/>
                  </a:schemeClr>
                </a:solidFill>
              </a:rPr>
              <a:t>«IT-</a:t>
            </a:r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класс»</a:t>
            </a:r>
          </a:p>
        </p:txBody>
      </p:sp>
      <p:pic>
        <p:nvPicPr>
          <p:cNvPr id="2" name="Объект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5202" y="611579"/>
            <a:ext cx="4893345" cy="556773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778826" y="1429894"/>
            <a:ext cx="415834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Углубленное изучение: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математика (8 часов)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информатика (4 часа)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физика (5 часов)</a:t>
            </a:r>
          </a:p>
          <a:p>
            <a:endParaRPr lang="ru-RU" dirty="0"/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Спецкурсы: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микроэлектроника и робототехника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олимпиадные задачи на </a:t>
            </a:r>
            <a:r>
              <a:rPr lang="ru-RU" dirty="0" err="1"/>
              <a:t>Python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техническое черчение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инженерная графика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проектирование и компьютерное моделирование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финансовая грамотность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004766" y="5873578"/>
            <a:ext cx="2531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>
                <a:solidFill>
                  <a:schemeClr val="accent1">
                    <a:lumMod val="50000"/>
                  </a:schemeClr>
                </a:solidFill>
              </a:rPr>
              <a:t>Профильные классы</a:t>
            </a:r>
          </a:p>
        </p:txBody>
      </p:sp>
    </p:spTree>
    <p:extLst>
      <p:ext uri="{BB962C8B-B14F-4D97-AF65-F5344CB8AC3E}">
        <p14:creationId xmlns:p14="http://schemas.microsoft.com/office/powerpoint/2010/main" val="620805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2"/>
            <a:ext cx="12192000" cy="69307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350328" y="687334"/>
            <a:ext cx="30626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«Медицинский-класс»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78826" y="1429894"/>
            <a:ext cx="415834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Углубленное изучение: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математика (8 часов)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химия (3 часов)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биология (3 часа)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Спецкурсы: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медицинское дело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анатомия человека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именные реакции в химии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экология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134" y="581753"/>
            <a:ext cx="4928616" cy="561136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004766" y="5873578"/>
            <a:ext cx="2531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>
                <a:solidFill>
                  <a:schemeClr val="accent1">
                    <a:lumMod val="50000"/>
                  </a:schemeClr>
                </a:solidFill>
              </a:rPr>
              <a:t>Профильные классы</a:t>
            </a:r>
          </a:p>
        </p:txBody>
      </p:sp>
    </p:spTree>
    <p:extLst>
      <p:ext uri="{BB962C8B-B14F-4D97-AF65-F5344CB8AC3E}">
        <p14:creationId xmlns:p14="http://schemas.microsoft.com/office/powerpoint/2010/main" val="2856742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2"/>
            <a:ext cx="12192000" cy="69307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857999" y="693271"/>
            <a:ext cx="23289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«Газпром-класс»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78826" y="1429894"/>
            <a:ext cx="415834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Углубленное изучение: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математика (8 часов)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физика (5 часов)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химия (3 часа)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Спецкурсы: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техническое черчение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инженерная графика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компьютерное моделирование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 проектирование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нефтегазовое дело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экологическая безопасность геологическая разработка нефтегазовых месторождений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финансовая грамотность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074" y="581753"/>
            <a:ext cx="4928616" cy="561136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004766" y="5873578"/>
            <a:ext cx="2531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>
                <a:solidFill>
                  <a:schemeClr val="accent1">
                    <a:lumMod val="50000"/>
                  </a:schemeClr>
                </a:solidFill>
              </a:rPr>
              <a:t>Профильные классы</a:t>
            </a:r>
          </a:p>
        </p:txBody>
      </p:sp>
    </p:spTree>
    <p:extLst>
      <p:ext uri="{BB962C8B-B14F-4D97-AF65-F5344CB8AC3E}">
        <p14:creationId xmlns:p14="http://schemas.microsoft.com/office/powerpoint/2010/main" val="3847091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2"/>
            <a:ext cx="12192000" cy="69307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11578" y="5906539"/>
            <a:ext cx="48064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95 баллов ЕГЭ по информатике (2023)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288" y="976507"/>
            <a:ext cx="6000780" cy="493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08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413"/>
            <a:ext cx="12192000" cy="69307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29247" y="1178784"/>
            <a:ext cx="67610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Малая академия наук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Проект «Новая физика»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Образовательный туризм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Внеурочная деятельность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Материально-техническое обеспечение реализации ФГОС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Сетевая форма реализации образовательных программ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Модернизированная школьная библиотека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Издательско-полиграфический центр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Олимпиадное движение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411" y="4009720"/>
            <a:ext cx="10414660" cy="231743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27019" y="778674"/>
            <a:ext cx="1643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Лицей Это –</a:t>
            </a:r>
          </a:p>
        </p:txBody>
      </p:sp>
    </p:spTree>
    <p:extLst>
      <p:ext uri="{BB962C8B-B14F-4D97-AF65-F5344CB8AC3E}">
        <p14:creationId xmlns:p14="http://schemas.microsoft.com/office/powerpoint/2010/main" val="1452625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413"/>
            <a:ext cx="12192000" cy="69307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86744" y="858150"/>
            <a:ext cx="727759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Программа работы с родителями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Бренд (узнаваемый стиль) лицея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Гимна лицея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Медиацентр</a:t>
            </a:r>
            <a:r>
              <a:rPr lang="ru-RU" dirty="0"/>
              <a:t> (радио, социальные сети)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Детские и молодежные общественных объединения «</a:t>
            </a:r>
            <a:r>
              <a:rPr lang="ru-RU" dirty="0" err="1"/>
              <a:t>Юнармия</a:t>
            </a:r>
            <a:r>
              <a:rPr lang="ru-RU" dirty="0"/>
              <a:t>»,  «Большая перемена»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Совета отцов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Проект «Оторвись»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Театр, музыкальный коллектив, туристский клуб, пресс-центр, спортклуб)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59" y="3966358"/>
            <a:ext cx="10511954" cy="237661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65466" y="458040"/>
            <a:ext cx="1204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В ЛИЦЕЕ:</a:t>
            </a:r>
          </a:p>
        </p:txBody>
      </p:sp>
    </p:spTree>
    <p:extLst>
      <p:ext uri="{BB962C8B-B14F-4D97-AF65-F5344CB8AC3E}">
        <p14:creationId xmlns:p14="http://schemas.microsoft.com/office/powerpoint/2010/main" val="1416192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" y="-23752"/>
            <a:ext cx="12192000" cy="693078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05870" y="5653136"/>
            <a:ext cx="3295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cap="all" dirty="0">
                <a:solidFill>
                  <a:schemeClr val="accent1">
                    <a:lumMod val="50000"/>
                  </a:schemeClr>
                </a:solidFill>
              </a:rPr>
              <a:t>Театральная студия </a:t>
            </a:r>
          </a:p>
          <a:p>
            <a:pPr algn="ctr"/>
            <a:r>
              <a:rPr lang="ru-RU" cap="all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cap="all" dirty="0" err="1">
                <a:solidFill>
                  <a:schemeClr val="accent1">
                    <a:lumMod val="50000"/>
                  </a:schemeClr>
                </a:solidFill>
              </a:rPr>
              <a:t>ЛицА</a:t>
            </a:r>
            <a:r>
              <a:rPr lang="ru-RU" cap="all" dirty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27" y="747751"/>
            <a:ext cx="1782196" cy="478021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86436" y="5653136"/>
            <a:ext cx="15308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cap="all" dirty="0" err="1">
                <a:solidFill>
                  <a:schemeClr val="accent1">
                    <a:lumMod val="50000"/>
                  </a:schemeClr>
                </a:solidFill>
              </a:rPr>
              <a:t>Юнармия</a:t>
            </a:r>
            <a:endParaRPr lang="ru-RU" cap="all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369" y="777403"/>
            <a:ext cx="1757877" cy="475056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029066" y="5659555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cap="all" dirty="0">
                <a:solidFill>
                  <a:schemeClr val="accent1">
                    <a:lumMod val="50000"/>
                  </a:schemeClr>
                </a:solidFill>
              </a:rPr>
              <a:t>Лицей </a:t>
            </a:r>
            <a:r>
              <a:rPr lang="en-US" cap="all" dirty="0">
                <a:solidFill>
                  <a:schemeClr val="accent1">
                    <a:lumMod val="50000"/>
                  </a:schemeClr>
                </a:solidFill>
              </a:rPr>
              <a:t>FM</a:t>
            </a:r>
            <a:endParaRPr lang="ru-RU" cap="all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79" y="777403"/>
            <a:ext cx="1674640" cy="475056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127523" y="5653135"/>
            <a:ext cx="1465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cap="all" dirty="0">
                <a:solidFill>
                  <a:schemeClr val="accent1">
                    <a:lumMod val="50000"/>
                  </a:schemeClr>
                </a:solidFill>
              </a:rPr>
              <a:t>Проект </a:t>
            </a:r>
          </a:p>
          <a:p>
            <a:pPr algn="ctr"/>
            <a:r>
              <a:rPr lang="ru-RU" cap="all" dirty="0">
                <a:solidFill>
                  <a:schemeClr val="accent1">
                    <a:lumMod val="50000"/>
                  </a:schemeClr>
                </a:solidFill>
              </a:rPr>
              <a:t>«оторвись»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679" y="777402"/>
            <a:ext cx="1764799" cy="475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3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2"/>
            <a:ext cx="12192000" cy="69307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73279" y="871401"/>
            <a:ext cx="17971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Интересное о нас в СМИ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8" y="433449"/>
            <a:ext cx="5659004" cy="597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10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52"/>
            <a:ext cx="12192000" cy="69307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65217" y="1061406"/>
            <a:ext cx="59594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Лицей 1 </a:t>
            </a:r>
          </a:p>
          <a:p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ждет активных и позитивных педагогов: </a:t>
            </a:r>
          </a:p>
          <a:p>
            <a:endParaRPr lang="ru-RU" sz="2000" b="1" cap="all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физиков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математиков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cap="all" dirty="0" err="1">
                <a:solidFill>
                  <a:schemeClr val="accent1">
                    <a:lumMod val="50000"/>
                  </a:schemeClr>
                </a:solidFill>
              </a:rPr>
              <a:t>информатиков</a:t>
            </a:r>
            <a:endParaRPr lang="ru-RU" sz="2000" b="1" cap="all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cap="all" dirty="0">
                <a:solidFill>
                  <a:schemeClr val="accent1">
                    <a:lumMod val="50000"/>
                  </a:schemeClr>
                </a:solidFill>
              </a:rPr>
              <a:t>химиков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992" y="673418"/>
            <a:ext cx="1967345" cy="52695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02037" y="3832832"/>
            <a:ext cx="576546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200" dirty="0"/>
          </a:p>
          <a:p>
            <a:r>
              <a:rPr lang="ru-RU" sz="2200" dirty="0"/>
              <a:t>Информация по телефону +7 (914) 769-94-18</a:t>
            </a:r>
          </a:p>
        </p:txBody>
      </p:sp>
    </p:spTree>
    <p:extLst>
      <p:ext uri="{BB962C8B-B14F-4D97-AF65-F5344CB8AC3E}">
        <p14:creationId xmlns:p14="http://schemas.microsoft.com/office/powerpoint/2010/main" val="16795990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326</Words>
  <Application>Microsoft Office PowerPoint</Application>
  <PresentationFormat>Широкоэкранный</PresentationFormat>
  <Paragraphs>88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ucheba</cp:lastModifiedBy>
  <cp:revision>25</cp:revision>
  <dcterms:created xsi:type="dcterms:W3CDTF">2024-03-12T10:34:42Z</dcterms:created>
  <dcterms:modified xsi:type="dcterms:W3CDTF">2024-03-14T04:49:04Z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6796790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S10.2.0</vt:lpwstr>
  </property>
</Properties>
</file>