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525" r:id="rId2"/>
    <p:sldId id="555" r:id="rId3"/>
    <p:sldId id="556" r:id="rId4"/>
    <p:sldId id="557" r:id="rId5"/>
    <p:sldId id="558" r:id="rId6"/>
    <p:sldId id="559" r:id="rId7"/>
    <p:sldId id="560" r:id="rId8"/>
    <p:sldId id="561" r:id="rId9"/>
    <p:sldId id="562" r:id="rId10"/>
    <p:sldId id="563" r:id="rId11"/>
    <p:sldId id="564" r:id="rId12"/>
    <p:sldId id="565" r:id="rId13"/>
    <p:sldId id="53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16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DC5F8-2D6C-4C2A-B0B8-6575A62C8985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6DCE3-277B-4214-9A6D-AE600D408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62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beldou1.ru/2-uncategorised/687-&#1087;&#1077;&#1076;&#1072;&#1075;&#1086;&#1075;&#1080;&#1095;&#1077;&#1089;&#1082;&#1080;&#1077;-&#1076;&#1080;&#1085;&#1072;&#1089;&#1090;&#1080;&#1080;-&#1088;&#1086;&#1089;&#1089;&#1080;&#1080;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eldou1.ru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CB4D8A-439B-48A1-829A-A9B9EF174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2276872"/>
            <a:ext cx="5832648" cy="4499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1160141" y="423629"/>
            <a:ext cx="98682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ное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дошкольное образовательное учреждение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 города Белогорск»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0278" y="4221088"/>
            <a:ext cx="4888370" cy="1713577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основан 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1975 году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Амурская область, город Белогорск, ул. Северная д. 19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8(41641)2-18-81</a:t>
            </a:r>
          </a:p>
        </p:txBody>
      </p:sp>
    </p:spTree>
    <p:extLst>
      <p:ext uri="{BB962C8B-B14F-4D97-AF65-F5344CB8AC3E}">
        <p14:creationId xmlns:p14="http://schemas.microsoft.com/office/powerpoint/2010/main" val="1054172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CB4D8A-439B-48A1-829A-A9B9EF174A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3212976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767409" y="423629"/>
            <a:ext cx="102609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МАДОУ</a:t>
            </a:r>
            <a:r>
              <a:rPr kumimoji="0" lang="ru-RU" sz="36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ДС №1 открыты вакансии для молодых педагогов: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должности «воспитатель» – 2 единицы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kumimoji="0" lang="ru-RU" sz="36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агрузка:</a:t>
            </a:r>
            <a:r>
              <a:rPr kumimoji="0" lang="ru-RU" sz="3600" b="1" i="0" u="none" strike="noStrike" kern="1200" cap="none" spc="0" normalizeH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36 часов в неделю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</a:t>
            </a:r>
            <a:r>
              <a:rPr lang="ru-RU" sz="3600" b="1" baseline="0" noProof="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аработная</a:t>
            </a:r>
            <a:r>
              <a:rPr lang="ru-RU" sz="3600" b="1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плата</a:t>
            </a:r>
            <a:r>
              <a:rPr lang="ru-RU" sz="36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47691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52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767409" y="423629"/>
            <a:ext cx="102609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поддержки:</a:t>
            </a:r>
          </a:p>
          <a:p>
            <a:pPr lvl="0"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Единовременная выплата молодому специалисту в размере 20 тыс. руб.</a:t>
            </a:r>
          </a:p>
          <a:p>
            <a:pPr lvl="0"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Ежемесячная надбавка от оклада 15%.</a:t>
            </a:r>
          </a:p>
          <a:p>
            <a:pPr lvl="0"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Ежемесячные стимулирующие выплаты педагогическим работникам.</a:t>
            </a:r>
          </a:p>
          <a:p>
            <a:pPr lvl="0">
              <a:defRPr/>
            </a:pP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Жильё не предоставляется.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45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767408" y="188640"/>
            <a:ext cx="102609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МАДОУ ДС №1 функционирует 10 общеразвивающих групп и 1 группа компенсирующей направленности.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воспитанников дошкольного уровня образования : 259 чел.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2996952"/>
            <a:ext cx="6264696" cy="378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78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767408" y="188640"/>
            <a:ext cx="1108923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коллектив МАДОУ ДС №1: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педагог-психолог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учитель-логопед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инструктор по физической культуре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воспитателей.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14 педагогов. Из них 10 человек с высшей квалификационной категорией, 3 человека с первой квалификационной категорией, 1 «молодой» педагог (стаж работы менее 1 года).</a:t>
            </a:r>
          </a:p>
          <a:p>
            <a:pPr lvl="0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педагога имеют звание «Почетный работник сферы образования». 3 победителя городского конкурса «Педагогический олимп», 1 лауреат регионального конкурса «Воспитать человека – 2013». Учитель-логопед, педагог-психолог, инструктор по физической культуре имеют свои педагогические династии, одной из которых насчитывается более 500 лет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http://beldou1.ru/2-uncategorised/687-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педагогические-династии-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россии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html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908" y="3389468"/>
            <a:ext cx="2219711" cy="29688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3477275"/>
            <a:ext cx="2238988" cy="27932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159" y="3677500"/>
            <a:ext cx="3574484" cy="26808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94" y="3419336"/>
            <a:ext cx="2613174" cy="296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1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695400" y="188640"/>
            <a:ext cx="107291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МАДОУ ДС №1 уникальность учебного плана состоит в том, что вариативная часть программы дошкольного образования состоит из парциальной программы «Удивительное рядом» (экологическое воспитание дошкольников) и парциальной программы «Формирование финансовой грамотности дошкольников».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Admin\AppData\Local\Microsoft\Windows\INetCache\Content.Word\20220714_1008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77" y="2681630"/>
            <a:ext cx="4751751" cy="3597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4" descr="C:\Users\Admin\Downloads\DSC_0436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2723449"/>
            <a:ext cx="5040560" cy="3555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981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704306" y="188640"/>
            <a:ext cx="107291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с детьми реализуется дополнительное образование: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функционирует 13 кружков (художественно-эстетического, физического, познавательного, социально-коммуникативного и речевого развития). Педагоги вправе самостоятельно выбирать направления кружка по своим интересам.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Lenovo\Desktop\мультф\IMG_20230302_1326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772816"/>
            <a:ext cx="5260580" cy="450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t="17090" r="8049"/>
          <a:stretch/>
        </p:blipFill>
        <p:spPr>
          <a:xfrm>
            <a:off x="5965672" y="2242348"/>
            <a:ext cx="6167522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7805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1487488" y="404664"/>
            <a:ext cx="9568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активный участник всероссийского и регионального проектов: «</a:t>
            </a:r>
            <a:r>
              <a:rPr lang="ru-RU" sz="2000" b="1" noProof="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</a:t>
            </a: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-дошколята, молодые защитники природы» и «Воспитываем патриотов, вспоминая  героев Второй мировой войны» при губернаторе Амурской области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9976" y="2276872"/>
            <a:ext cx="577040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7" r="8224"/>
          <a:stretch/>
        </p:blipFill>
        <p:spPr>
          <a:xfrm>
            <a:off x="479376" y="2276872"/>
            <a:ext cx="5083479" cy="371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9528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1487488" y="404664"/>
            <a:ext cx="9568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активный участник всероссийского и регионального проектов: «</a:t>
            </a:r>
            <a:r>
              <a:rPr lang="ru-RU" sz="2000" b="1" noProof="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Эколята</a:t>
            </a: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-дошколята, молодые защитники природы» и «Воспитываем патриотов, вспоминая  героев Второй мировой войны» при губернаторе Амурской области.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9976" y="2276872"/>
            <a:ext cx="577040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7" r="8224"/>
          <a:stretch/>
        </p:blipFill>
        <p:spPr>
          <a:xfrm>
            <a:off x="479376" y="2276872"/>
            <a:ext cx="5083479" cy="371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5660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778776" y="404664"/>
            <a:ext cx="10789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организовано сбалансированное питание для детей дошкольного возраста по утвержденному 10-дневному меню. Режим питания у дошкольников состоит из завтрака, второго завтрака, обеда и усиленного полдника при 10 часов пребывания в детском саду детей.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2708920"/>
            <a:ext cx="5256583" cy="30272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2564904"/>
            <a:ext cx="4932040" cy="369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20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839416" y="292825"/>
            <a:ext cx="10789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управленческого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МАДОУ ДС №1 «Положительный имидж – залог успеха» д</a:t>
            </a: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 педагогов разработан корпоративный стиль одежды. Воспитанники посещают детский сад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свободной одежде</a:t>
            </a: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занятиях по физическому развитию в физкультурной форме.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1701285"/>
            <a:ext cx="7560840" cy="505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05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335360" y="292825"/>
            <a:ext cx="74888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всестороннего развития детей в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ДС №1 </a:t>
            </a: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оборудованная экологическая тропа, метеоплощадка, теплица, огород, цветники. Оборудованы помещения: логопедический кабинет, кабинет педагога-психолога, музыкальный и спортивные залы с спортивными тренажерами, сенсорная комната, методический кабинет, кабинет </a:t>
            </a:r>
            <a:r>
              <a:rPr lang="ru-RU" sz="2000" b="1" noProof="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лего</a:t>
            </a: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-конструирования, мобильная </a:t>
            </a:r>
            <a:r>
              <a:rPr lang="ru-RU" sz="2000" b="1" noProof="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автоплощадка</a:t>
            </a:r>
            <a:r>
              <a:rPr lang="ru-RU" sz="2000" b="1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мобильный летний бассейн, интерактивная панель. В каждой группе оборудованы центры развития, уголки для игры и занятий детей. 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учреждения - продолжить развивать предметно-пространственную среду детского сада и групп.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3645024"/>
            <a:ext cx="3874306" cy="29660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3589936"/>
            <a:ext cx="4248472" cy="31819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CB4D8A-439B-48A1-829A-A9B9EF174A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12" y="116632"/>
            <a:ext cx="4392488" cy="3297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6701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CB4D8A-439B-48A1-829A-A9B9EF174A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32" y="64070"/>
            <a:ext cx="3812728" cy="2049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79BDEB-28F8-4C74-9AC7-423792FA46F3}"/>
              </a:ext>
            </a:extLst>
          </p:cNvPr>
          <p:cNvSpPr txBox="1"/>
          <p:nvPr/>
        </p:nvSpPr>
        <p:spPr>
          <a:xfrm>
            <a:off x="778776" y="404664"/>
            <a:ext cx="10789832" cy="30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подробно можно о нас узнать из аккаунтов: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Официальный сайт МАДОУ ДС №1:  </a:t>
            </a:r>
            <a:r>
              <a:rPr lang="ru-RU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http://beldou1.ru/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6160" y="1556792"/>
            <a:ext cx="1584176" cy="15220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1698" y="3078852"/>
            <a:ext cx="3949072" cy="360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DS1\Downloads\IMG-20230908-WA0014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t="36352" r="18342" b="25756"/>
          <a:stretch/>
        </p:blipFill>
        <p:spPr bwMode="auto">
          <a:xfrm>
            <a:off x="7176120" y="3460156"/>
            <a:ext cx="3012630" cy="31683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773882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1902</TotalTime>
  <Words>560</Words>
  <Application>Microsoft Office PowerPoint</Application>
  <PresentationFormat>Широкоэкранный</PresentationFormat>
  <Paragraphs>42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DS1</dc:creator>
  <cp:lastModifiedBy>ucheba</cp:lastModifiedBy>
  <cp:revision>174</cp:revision>
  <dcterms:created xsi:type="dcterms:W3CDTF">2022-04-05T23:29:00Z</dcterms:created>
  <dcterms:modified xsi:type="dcterms:W3CDTF">2024-02-26T00:15:49Z</dcterms:modified>
</cp:coreProperties>
</file>