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60" r:id="rId5"/>
    <p:sldId id="259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5013176"/>
            <a:ext cx="4788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Администрации Поронайского</a:t>
            </a:r>
            <a:br>
              <a:rPr kumimoji="0"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0"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городского округа</a:t>
            </a:r>
            <a:endParaRPr kumimoji="0"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139952" y="3258850"/>
            <a:ext cx="478802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Департамент образования, культуры и спорта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Твоя территория роста</a:t>
            </a:r>
            <a:endParaRPr lang="ko-KR" altLang="en-US" sz="8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16632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ru-RU" altLang="ko-KR" sz="3600" dirty="0"/>
              <a:t>Поронайский городской округ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95536" y="1412776"/>
            <a:ext cx="8229600" cy="4320480"/>
          </a:xfrm>
        </p:spPr>
        <p:txBody>
          <a:bodyPr/>
          <a:lstStyle/>
          <a:p>
            <a:r>
              <a:rPr lang="ru-RU" altLang="ko-KR" dirty="0">
                <a:latin typeface="Arial" pitchFamily="34" charset="0"/>
                <a:cs typeface="Arial" pitchFamily="34" charset="0"/>
              </a:rPr>
              <a:t>Поронайский городской округ расположен в центральной части острова Сахалин в заливе Терпения.</a:t>
            </a:r>
          </a:p>
          <a:p>
            <a:r>
              <a:rPr lang="ru-RU" altLang="ko-KR" dirty="0">
                <a:latin typeface="Arial" pitchFamily="34" charset="0"/>
                <a:cs typeface="Arial" pitchFamily="34" charset="0"/>
              </a:rPr>
              <a:t>Расстояние до областного центра г. Южно-Сахалинска – 290 км.</a:t>
            </a:r>
          </a:p>
          <a:p>
            <a:r>
              <a:rPr lang="ru-RU" altLang="ko-KR" dirty="0">
                <a:latin typeface="Arial" pitchFamily="34" charset="0"/>
                <a:cs typeface="Arial" pitchFamily="34" charset="0"/>
              </a:rPr>
              <a:t>Через муниципальный центр проходит дорога федерального значения и железнодорожная магистраль. В с. Леонидово есть свой аэропорт, позволяющий добраться до регионального центра за 40 минут.</a:t>
            </a:r>
          </a:p>
          <a:p>
            <a:r>
              <a:rPr lang="ru-RU" altLang="ko-KR" dirty="0">
                <a:latin typeface="Arial" pitchFamily="34" charset="0"/>
                <a:cs typeface="Arial" pitchFamily="34" charset="0"/>
              </a:rPr>
              <a:t>На территории района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расположен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государственный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природный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заповедник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«Поронайский»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с двумя туристическими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маршрутами.</a:t>
            </a:r>
          </a:p>
          <a:p>
            <a:r>
              <a:rPr lang="ru-RU" altLang="ko-KR" dirty="0">
                <a:latin typeface="Arial" pitchFamily="34" charset="0"/>
                <a:cs typeface="Arial" pitchFamily="34" charset="0"/>
              </a:rPr>
              <a:t>Ведущую роль в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экономике района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играют топливно-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энергетическая и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рыбная отрасли.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Поронайск имеет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развитую молочную и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хлебопекарную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индустрию.</a:t>
            </a:r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852936"/>
            <a:ext cx="5737843" cy="354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ru-RU" altLang="ko-KR" sz="3600" dirty="0"/>
              <a:t>Поронайский городской округ</a:t>
            </a:r>
            <a:endParaRPr lang="ko-KR" altLang="en-US" sz="3600" dirty="0"/>
          </a:p>
        </p:txBody>
      </p:sp>
      <p:sp>
        <p:nvSpPr>
          <p:cNvPr id="23" name="Объект 22"/>
          <p:cNvSpPr>
            <a:spLocks noGrp="1"/>
          </p:cNvSpPr>
          <p:nvPr>
            <p:ph idx="1"/>
          </p:nvPr>
        </p:nvSpPr>
        <p:spPr>
          <a:xfrm>
            <a:off x="4427984" y="1271225"/>
            <a:ext cx="4716016" cy="2013759"/>
          </a:xfrm>
        </p:spPr>
        <p:txBody>
          <a:bodyPr/>
          <a:lstStyle/>
          <a:p>
            <a:pPr algn="ctr"/>
            <a:r>
              <a:rPr lang="ru-RU" sz="1600" dirty="0"/>
              <a:t>В городе действуют:</a:t>
            </a:r>
          </a:p>
          <a:p>
            <a:pPr algn="ctr"/>
            <a:r>
              <a:rPr lang="ru-RU" sz="1600" dirty="0"/>
              <a:t> спортивный комплекс «Поронайск-Арена», </a:t>
            </a:r>
            <a:br>
              <a:rPr lang="ru-RU" sz="1600" dirty="0"/>
            </a:br>
            <a:r>
              <a:rPr lang="ru-RU" sz="1600" dirty="0"/>
              <a:t>центральная библиотека, </a:t>
            </a:r>
          </a:p>
          <a:p>
            <a:pPr algn="ctr"/>
            <a:r>
              <a:rPr lang="ru-RU" sz="1600" dirty="0"/>
              <a:t>краеведческий музей, </a:t>
            </a:r>
          </a:p>
          <a:p>
            <a:pPr algn="ctr"/>
            <a:r>
              <a:rPr lang="ru-RU" sz="1600" dirty="0"/>
              <a:t>Детская школа искусств, Досуговый центр, </a:t>
            </a:r>
            <a:br>
              <a:rPr lang="ru-RU" sz="1600" dirty="0"/>
            </a:br>
            <a:r>
              <a:rPr lang="ru-RU" sz="1600" dirty="0"/>
              <a:t>кинотеатр «Мир», </a:t>
            </a:r>
          </a:p>
          <a:p>
            <a:pPr algn="ctr"/>
            <a:r>
              <a:rPr lang="ru-RU" sz="1600" dirty="0"/>
              <a:t>Центр детского творчества, </a:t>
            </a:r>
          </a:p>
          <a:p>
            <a:pPr algn="ctr"/>
            <a:r>
              <a:rPr lang="ru-RU" sz="1600" dirty="0"/>
              <a:t>городской парк. </a:t>
            </a:r>
            <a:br>
              <a:rPr lang="en-US" sz="1200" dirty="0"/>
            </a:br>
            <a:endParaRPr lang="ru-RU" sz="1200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3" y="1271225"/>
            <a:ext cx="2808312" cy="1671823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79" y="2420888"/>
            <a:ext cx="2872114" cy="1728192"/>
          </a:xfr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8598" y="3284984"/>
            <a:ext cx="2929961" cy="172819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0912" y="4431538"/>
            <a:ext cx="2736304" cy="173441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9513" y="4653136"/>
            <a:ext cx="36134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В Поронайском городском округе 11 общеобразовательных </a:t>
            </a:r>
            <a:br>
              <a:rPr lang="ru-RU" sz="1600" dirty="0"/>
            </a:br>
            <a:r>
              <a:rPr lang="ru-RU" sz="1600" dirty="0"/>
              <a:t>организаций и 8 дошкольных </a:t>
            </a:r>
            <a:br>
              <a:rPr lang="ru-RU" sz="1600" dirty="0"/>
            </a:br>
            <a:r>
              <a:rPr lang="ru-RU" sz="1600" dirty="0"/>
              <a:t>образовательных учреждений.</a:t>
            </a:r>
          </a:p>
        </p:txBody>
      </p:sp>
    </p:spTree>
    <p:extLst>
      <p:ext uri="{BB962C8B-B14F-4D97-AF65-F5344CB8AC3E}">
        <p14:creationId xmlns:p14="http://schemas.microsoft.com/office/powerpoint/2010/main" val="250054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2529586"/>
            <a:ext cx="2579168" cy="159908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0"/>
          </p:nvPr>
        </p:nvSpPr>
        <p:spPr>
          <a:xfrm>
            <a:off x="2051720" y="404664"/>
            <a:ext cx="6563072" cy="4147865"/>
          </a:xfrm>
        </p:spPr>
        <p:txBody>
          <a:bodyPr/>
          <a:lstStyle/>
          <a:p>
            <a:pPr algn="ctr"/>
            <a:r>
              <a:rPr lang="ru-RU" altLang="ko-KR" dirty="0">
                <a:latin typeface="Arial" pitchFamily="34" charset="0"/>
                <a:cs typeface="Arial" pitchFamily="34" charset="0"/>
              </a:rPr>
              <a:t>В образовательных организациях Поронайского района имеются вакансии учителей русского языка и литературы, математики, географии, химии, технологии, педагога-психолога и учителя логопеда.</a:t>
            </a: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ko-KR" dirty="0">
                <a:latin typeface="Arial" pitchFamily="34" charset="0"/>
                <a:cs typeface="Arial" pitchFamily="34" charset="0"/>
              </a:rPr>
              <a:t>Молодым специалистам предусмотрена ежемесячная надбавка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к заработной плате в размере 40% от оклада, арендное жилье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с возмещением стоимости аренды в размере 50% ежемесячно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и компенсация стоимости проезда к месту проведения отпуска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и обратно один раз в два года.</a:t>
            </a: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ko-KR" dirty="0">
                <a:latin typeface="Arial" pitchFamily="34" charset="0"/>
                <a:cs typeface="Arial" pitchFamily="34" charset="0"/>
              </a:rPr>
              <a:t>Приглашаем стать частью профессионального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педагогического сообщества Поронайского городского округа!</a:t>
            </a:r>
          </a:p>
          <a:p>
            <a:pPr algn="ctr"/>
            <a:endParaRPr lang="ru-RU" altLang="ko-KR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ko-KR" dirty="0">
                <a:latin typeface="Arial" pitchFamily="34" charset="0"/>
                <a:cs typeface="Arial" pitchFamily="34" charset="0"/>
              </a:rPr>
              <a:t>Адрес электронной почты для направления резюме pgo.doks@sakhalin.gov.ru, </a:t>
            </a:r>
            <a:br>
              <a:rPr lang="ru-RU" altLang="ko-KR" dirty="0">
                <a:latin typeface="Arial" pitchFamily="34" charset="0"/>
                <a:cs typeface="Arial" pitchFamily="34" charset="0"/>
              </a:rPr>
            </a:br>
            <a:r>
              <a:rPr lang="ru-RU" altLang="ko-KR" dirty="0">
                <a:latin typeface="Arial" pitchFamily="34" charset="0"/>
                <a:cs typeface="Arial" pitchFamily="34" charset="0"/>
              </a:rPr>
              <a:t>телефоны для справок: +7(42431)52319, +7(42431)56001 доб.200.</a:t>
            </a:r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93" y="3010567"/>
            <a:ext cx="2588051" cy="19410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846" y="2371063"/>
            <a:ext cx="2132856" cy="15344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4374" y="3506459"/>
            <a:ext cx="2456748" cy="144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290</Words>
  <Application>Microsoft Office PowerPoint</Application>
  <PresentationFormat>Экран (4:3)</PresentationFormat>
  <Paragraphs>35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Office Theme</vt:lpstr>
      <vt:lpstr>Custom Design</vt:lpstr>
      <vt:lpstr>Презентация PowerPoint</vt:lpstr>
      <vt:lpstr> Поронайский городской округ</vt:lpstr>
      <vt:lpstr> Поронайский городской округ</vt:lpstr>
      <vt:lpstr> 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ucheba</cp:lastModifiedBy>
  <cp:revision>42</cp:revision>
  <dcterms:created xsi:type="dcterms:W3CDTF">2014-04-01T16:35:38Z</dcterms:created>
  <dcterms:modified xsi:type="dcterms:W3CDTF">2024-03-17T23:34:28Z</dcterms:modified>
</cp:coreProperties>
</file>